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9144000" cy="5143500" type="screen16x9"/>
  <p:notesSz cx="6858000" cy="9144000"/>
  <p:embeddedFontLst>
    <p:embeddedFont>
      <p:font typeface="Fira Sans Extra Condensed" panose="020B0503050000020004" pitchFamily="34" charset="0"/>
      <p:regular r:id="rId23"/>
      <p:bold r:id="rId24"/>
      <p:italic r:id="rId25"/>
      <p:boldItalic r:id="rId26"/>
    </p:embeddedFont>
    <p:embeddedFont>
      <p:font typeface="Roboto" panose="02000000000000000000" pitchFamily="2" charset="0"/>
      <p:regular r:id="rId27"/>
      <p:bold r:id="rId28"/>
      <p:italic r:id="rId29"/>
      <p:bold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5B81C68-BC5A-4996-A93F-E305384A1A86}">
  <a:tblStyle styleId="{15B81C68-BC5A-4996-A93F-E305384A1A8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265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173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191faf0fea9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191faf0fea9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191faf0fea9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191faf0fea9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191faf0fea9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191faf0fea9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191faf0fea9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191faf0fea9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191faf0fea9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191faf0fea9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191faf0fea9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191faf0fea9_0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Three-pointers dominate in today’s NBA with zone defense around stretching the floor compared to previous generations of the NBA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191faf0fea9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191faf0fea9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191faf0fea9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191faf0fea9_0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 explanation for this may be that it has something to do with the optimization of weights of the algorithm, since it would likely change if you choose a different set/subset of features, if some predictor variables are close enough in weight, either of them may take precedence depending on the set/subset of features included. We can see anyway that ORtg and DRtg have a strong correlation with teams' regular season success, even with eye tests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191faf0fea9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191faf0fea9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191faf0fea9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191faf0fea9_0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91ca7edfd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91ca7edfd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191faf0fea9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191faf0fea9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e51d6f605f_0_15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e51d6f605f_0_15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e51d6f605f_0_12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e51d6f605f_0_12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Basic Stats: Includes fundamental per game counts and averages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Advanced Stats: Include derived stats from basic averages and non-basic counts and averages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Shooting Stats: Include data on data percentage of shot attempts per distance and respective accuracy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Predictive Stats: These involve projections of player and team performance.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191ca7edfde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191ca7edfde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191ca7edfde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191ca7edfde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191ca7edfde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191ca7edfde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191ca7edfde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191ca7edfde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191faf0fea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191faf0fea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772100" y="1433500"/>
            <a:ext cx="3914700" cy="164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772100" y="3227900"/>
            <a:ext cx="3914700" cy="48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57200" y="1160825"/>
            <a:ext cx="8229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160825"/>
            <a:ext cx="8229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288225" y="918625"/>
            <a:ext cx="5614200" cy="271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0"/>
              <a:t>Dunking the Winning Formula</a:t>
            </a:r>
            <a:endParaRPr sz="5500"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4489575" y="3227900"/>
            <a:ext cx="4273500" cy="48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Predicting NBA playoff contention from team stats</a:t>
            </a:r>
            <a:endParaRPr/>
          </a:p>
        </p:txBody>
      </p:sp>
      <p:grpSp>
        <p:nvGrpSpPr>
          <p:cNvPr id="56" name="Google Shape;56;p13"/>
          <p:cNvGrpSpPr/>
          <p:nvPr/>
        </p:nvGrpSpPr>
        <p:grpSpPr>
          <a:xfrm>
            <a:off x="470559" y="332256"/>
            <a:ext cx="3545199" cy="4475978"/>
            <a:chOff x="1278825" y="608350"/>
            <a:chExt cx="3177271" cy="4011452"/>
          </a:xfrm>
        </p:grpSpPr>
        <p:sp>
          <p:nvSpPr>
            <p:cNvPr id="57" name="Google Shape;57;p13"/>
            <p:cNvSpPr/>
            <p:nvPr/>
          </p:nvSpPr>
          <p:spPr>
            <a:xfrm>
              <a:off x="1880762" y="1333050"/>
              <a:ext cx="1973476" cy="1727751"/>
            </a:xfrm>
            <a:custGeom>
              <a:avLst/>
              <a:gdLst/>
              <a:ahLst/>
              <a:cxnLst/>
              <a:rect l="l" t="t" r="r" b="b"/>
              <a:pathLst>
                <a:path w="28792" h="25207" extrusionOk="0">
                  <a:moveTo>
                    <a:pt x="14386" y="0"/>
                  </a:moveTo>
                  <a:cubicBezTo>
                    <a:pt x="12352" y="0"/>
                    <a:pt x="10289" y="494"/>
                    <a:pt x="8377" y="1534"/>
                  </a:cubicBezTo>
                  <a:cubicBezTo>
                    <a:pt x="2260" y="4858"/>
                    <a:pt x="0" y="12507"/>
                    <a:pt x="3324" y="18624"/>
                  </a:cubicBezTo>
                  <a:cubicBezTo>
                    <a:pt x="5609" y="22823"/>
                    <a:pt x="9937" y="25207"/>
                    <a:pt x="14405" y="25207"/>
                  </a:cubicBezTo>
                  <a:cubicBezTo>
                    <a:pt x="16439" y="25207"/>
                    <a:pt x="18502" y="24713"/>
                    <a:pt x="20414" y="23671"/>
                  </a:cubicBezTo>
                  <a:cubicBezTo>
                    <a:pt x="26531" y="20347"/>
                    <a:pt x="28791" y="12698"/>
                    <a:pt x="25467" y="6581"/>
                  </a:cubicBezTo>
                  <a:cubicBezTo>
                    <a:pt x="23182" y="2381"/>
                    <a:pt x="18854" y="0"/>
                    <a:pt x="1438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13"/>
            <p:cNvSpPr/>
            <p:nvPr/>
          </p:nvSpPr>
          <p:spPr>
            <a:xfrm>
              <a:off x="1992199" y="1313481"/>
              <a:ext cx="1750296" cy="1738373"/>
            </a:xfrm>
            <a:custGeom>
              <a:avLst/>
              <a:gdLst/>
              <a:ahLst/>
              <a:cxnLst/>
              <a:rect l="l" t="t" r="r" b="b"/>
              <a:pathLst>
                <a:path w="26718" h="26536" extrusionOk="0">
                  <a:moveTo>
                    <a:pt x="12384" y="500"/>
                  </a:moveTo>
                  <a:lnTo>
                    <a:pt x="12384" y="500"/>
                  </a:lnTo>
                  <a:cubicBezTo>
                    <a:pt x="12386" y="503"/>
                    <a:pt x="12388" y="504"/>
                    <a:pt x="12390" y="506"/>
                  </a:cubicBezTo>
                  <a:lnTo>
                    <a:pt x="12390" y="506"/>
                  </a:lnTo>
                  <a:cubicBezTo>
                    <a:pt x="12387" y="502"/>
                    <a:pt x="12385" y="500"/>
                    <a:pt x="12384" y="500"/>
                  </a:cubicBezTo>
                  <a:close/>
                  <a:moveTo>
                    <a:pt x="12780" y="0"/>
                  </a:moveTo>
                  <a:lnTo>
                    <a:pt x="12402" y="514"/>
                  </a:lnTo>
                  <a:cubicBezTo>
                    <a:pt x="12402" y="514"/>
                    <a:pt x="12397" y="511"/>
                    <a:pt x="12390" y="506"/>
                  </a:cubicBezTo>
                  <a:lnTo>
                    <a:pt x="12390" y="506"/>
                  </a:lnTo>
                  <a:cubicBezTo>
                    <a:pt x="12408" y="527"/>
                    <a:pt x="12458" y="611"/>
                    <a:pt x="12438" y="796"/>
                  </a:cubicBezTo>
                  <a:cubicBezTo>
                    <a:pt x="12398" y="1132"/>
                    <a:pt x="12120" y="1837"/>
                    <a:pt x="10820" y="3079"/>
                  </a:cubicBezTo>
                  <a:cubicBezTo>
                    <a:pt x="9479" y="2794"/>
                    <a:pt x="8066" y="2651"/>
                    <a:pt x="6582" y="2651"/>
                  </a:cubicBezTo>
                  <a:cubicBezTo>
                    <a:pt x="6238" y="2651"/>
                    <a:pt x="5891" y="2659"/>
                    <a:pt x="5540" y="2674"/>
                  </a:cubicBezTo>
                  <a:cubicBezTo>
                    <a:pt x="5362" y="2683"/>
                    <a:pt x="5226" y="2833"/>
                    <a:pt x="5235" y="3006"/>
                  </a:cubicBezTo>
                  <a:cubicBezTo>
                    <a:pt x="5239" y="3178"/>
                    <a:pt x="5380" y="3311"/>
                    <a:pt x="5550" y="3311"/>
                  </a:cubicBezTo>
                  <a:cubicBezTo>
                    <a:pt x="5556" y="3311"/>
                    <a:pt x="5561" y="3311"/>
                    <a:pt x="5567" y="3311"/>
                  </a:cubicBezTo>
                  <a:cubicBezTo>
                    <a:pt x="5900" y="3297"/>
                    <a:pt x="6228" y="3290"/>
                    <a:pt x="6549" y="3290"/>
                  </a:cubicBezTo>
                  <a:cubicBezTo>
                    <a:pt x="7876" y="3290"/>
                    <a:pt x="9101" y="3408"/>
                    <a:pt x="10228" y="3620"/>
                  </a:cubicBezTo>
                  <a:cubicBezTo>
                    <a:pt x="9078" y="4625"/>
                    <a:pt x="7341" y="5921"/>
                    <a:pt x="4717" y="7572"/>
                  </a:cubicBezTo>
                  <a:cubicBezTo>
                    <a:pt x="442" y="10264"/>
                    <a:pt x="33" y="14261"/>
                    <a:pt x="19" y="14434"/>
                  </a:cubicBezTo>
                  <a:cubicBezTo>
                    <a:pt x="1" y="14607"/>
                    <a:pt x="133" y="14762"/>
                    <a:pt x="305" y="14780"/>
                  </a:cubicBezTo>
                  <a:cubicBezTo>
                    <a:pt x="314" y="14781"/>
                    <a:pt x="323" y="14781"/>
                    <a:pt x="331" y="14781"/>
                  </a:cubicBezTo>
                  <a:cubicBezTo>
                    <a:pt x="498" y="14781"/>
                    <a:pt x="638" y="14657"/>
                    <a:pt x="656" y="14489"/>
                  </a:cubicBezTo>
                  <a:cubicBezTo>
                    <a:pt x="656" y="14452"/>
                    <a:pt x="1060" y="10632"/>
                    <a:pt x="5058" y="8113"/>
                  </a:cubicBezTo>
                  <a:cubicBezTo>
                    <a:pt x="7659" y="6476"/>
                    <a:pt x="9651" y="5021"/>
                    <a:pt x="11001" y="3784"/>
                  </a:cubicBezTo>
                  <a:cubicBezTo>
                    <a:pt x="11870" y="3988"/>
                    <a:pt x="12679" y="4252"/>
                    <a:pt x="13430" y="4561"/>
                  </a:cubicBezTo>
                  <a:cubicBezTo>
                    <a:pt x="11870" y="6085"/>
                    <a:pt x="10301" y="8027"/>
                    <a:pt x="9000" y="10123"/>
                  </a:cubicBezTo>
                  <a:cubicBezTo>
                    <a:pt x="7190" y="13034"/>
                    <a:pt x="4376" y="18741"/>
                    <a:pt x="5813" y="24257"/>
                  </a:cubicBezTo>
                  <a:cubicBezTo>
                    <a:pt x="5851" y="24404"/>
                    <a:pt x="5982" y="24498"/>
                    <a:pt x="6126" y="24498"/>
                  </a:cubicBezTo>
                  <a:cubicBezTo>
                    <a:pt x="6152" y="24498"/>
                    <a:pt x="6178" y="24495"/>
                    <a:pt x="6204" y="24489"/>
                  </a:cubicBezTo>
                  <a:cubicBezTo>
                    <a:pt x="6372" y="24444"/>
                    <a:pt x="6477" y="24271"/>
                    <a:pt x="6431" y="24098"/>
                  </a:cubicBezTo>
                  <a:cubicBezTo>
                    <a:pt x="5058" y="18809"/>
                    <a:pt x="7791" y="13284"/>
                    <a:pt x="9542" y="10464"/>
                  </a:cubicBezTo>
                  <a:cubicBezTo>
                    <a:pt x="10942" y="8209"/>
                    <a:pt x="12548" y="6285"/>
                    <a:pt x="14067" y="4839"/>
                  </a:cubicBezTo>
                  <a:cubicBezTo>
                    <a:pt x="14717" y="5139"/>
                    <a:pt x="15317" y="5471"/>
                    <a:pt x="15881" y="5826"/>
                  </a:cubicBezTo>
                  <a:cubicBezTo>
                    <a:pt x="15876" y="5830"/>
                    <a:pt x="15876" y="5830"/>
                    <a:pt x="15876" y="5830"/>
                  </a:cubicBezTo>
                  <a:cubicBezTo>
                    <a:pt x="15267" y="6430"/>
                    <a:pt x="14594" y="7536"/>
                    <a:pt x="14835" y="9377"/>
                  </a:cubicBezTo>
                  <a:cubicBezTo>
                    <a:pt x="15790" y="16740"/>
                    <a:pt x="15704" y="20892"/>
                    <a:pt x="15467" y="23075"/>
                  </a:cubicBezTo>
                  <a:cubicBezTo>
                    <a:pt x="15208" y="25471"/>
                    <a:pt x="14708" y="26108"/>
                    <a:pt x="14703" y="26113"/>
                  </a:cubicBezTo>
                  <a:lnTo>
                    <a:pt x="14708" y="26108"/>
                  </a:lnTo>
                  <a:lnTo>
                    <a:pt x="15185" y="26535"/>
                  </a:lnTo>
                  <a:cubicBezTo>
                    <a:pt x="15244" y="26467"/>
                    <a:pt x="15786" y="25808"/>
                    <a:pt x="16077" y="23361"/>
                  </a:cubicBezTo>
                  <a:cubicBezTo>
                    <a:pt x="16459" y="20178"/>
                    <a:pt x="16249" y="15312"/>
                    <a:pt x="15467" y="9295"/>
                  </a:cubicBezTo>
                  <a:cubicBezTo>
                    <a:pt x="15303" y="8022"/>
                    <a:pt x="15590" y="7013"/>
                    <a:pt x="16327" y="6285"/>
                  </a:cubicBezTo>
                  <a:cubicBezTo>
                    <a:pt x="16359" y="6253"/>
                    <a:pt x="16390" y="6221"/>
                    <a:pt x="16427" y="6194"/>
                  </a:cubicBezTo>
                  <a:cubicBezTo>
                    <a:pt x="19624" y="8431"/>
                    <a:pt x="21302" y="11437"/>
                    <a:pt x="22057" y="13170"/>
                  </a:cubicBezTo>
                  <a:cubicBezTo>
                    <a:pt x="23826" y="17231"/>
                    <a:pt x="23717" y="20906"/>
                    <a:pt x="22857" y="21751"/>
                  </a:cubicBezTo>
                  <a:cubicBezTo>
                    <a:pt x="22734" y="21874"/>
                    <a:pt x="22730" y="22079"/>
                    <a:pt x="22853" y="22202"/>
                  </a:cubicBezTo>
                  <a:cubicBezTo>
                    <a:pt x="22917" y="22266"/>
                    <a:pt x="23000" y="22298"/>
                    <a:pt x="23082" y="22298"/>
                  </a:cubicBezTo>
                  <a:cubicBezTo>
                    <a:pt x="23163" y="22298"/>
                    <a:pt x="23244" y="22267"/>
                    <a:pt x="23307" y="22206"/>
                  </a:cubicBezTo>
                  <a:cubicBezTo>
                    <a:pt x="24035" y="21483"/>
                    <a:pt x="24303" y="19591"/>
                    <a:pt x="23926" y="17236"/>
                  </a:cubicBezTo>
                  <a:cubicBezTo>
                    <a:pt x="23717" y="15903"/>
                    <a:pt x="23298" y="14421"/>
                    <a:pt x="22643" y="12915"/>
                  </a:cubicBezTo>
                  <a:cubicBezTo>
                    <a:pt x="21747" y="10869"/>
                    <a:pt x="20047" y="7981"/>
                    <a:pt x="16991" y="5785"/>
                  </a:cubicBezTo>
                  <a:cubicBezTo>
                    <a:pt x="17616" y="5425"/>
                    <a:pt x="18337" y="5257"/>
                    <a:pt x="18935" y="5257"/>
                  </a:cubicBezTo>
                  <a:cubicBezTo>
                    <a:pt x="19063" y="5257"/>
                    <a:pt x="19186" y="5265"/>
                    <a:pt x="19301" y="5280"/>
                  </a:cubicBezTo>
                  <a:cubicBezTo>
                    <a:pt x="23207" y="5826"/>
                    <a:pt x="26090" y="10055"/>
                    <a:pt x="26118" y="10096"/>
                  </a:cubicBezTo>
                  <a:cubicBezTo>
                    <a:pt x="26180" y="10187"/>
                    <a:pt x="26283" y="10237"/>
                    <a:pt x="26386" y="10237"/>
                  </a:cubicBezTo>
                  <a:cubicBezTo>
                    <a:pt x="26447" y="10237"/>
                    <a:pt x="26509" y="10220"/>
                    <a:pt x="26563" y="10182"/>
                  </a:cubicBezTo>
                  <a:cubicBezTo>
                    <a:pt x="26668" y="10109"/>
                    <a:pt x="26718" y="9987"/>
                    <a:pt x="26700" y="9868"/>
                  </a:cubicBezTo>
                  <a:cubicBezTo>
                    <a:pt x="26691" y="9823"/>
                    <a:pt x="26677" y="9778"/>
                    <a:pt x="26650" y="9741"/>
                  </a:cubicBezTo>
                  <a:cubicBezTo>
                    <a:pt x="26527" y="9555"/>
                    <a:pt x="23580" y="5234"/>
                    <a:pt x="19387" y="4648"/>
                  </a:cubicBezTo>
                  <a:cubicBezTo>
                    <a:pt x="19245" y="4628"/>
                    <a:pt x="19090" y="4618"/>
                    <a:pt x="18928" y="4618"/>
                  </a:cubicBezTo>
                  <a:cubicBezTo>
                    <a:pt x="18160" y="4618"/>
                    <a:pt x="17210" y="4848"/>
                    <a:pt x="16418" y="5389"/>
                  </a:cubicBezTo>
                  <a:cubicBezTo>
                    <a:pt x="15831" y="5003"/>
                    <a:pt x="15222" y="4661"/>
                    <a:pt x="14589" y="4357"/>
                  </a:cubicBezTo>
                  <a:cubicBezTo>
                    <a:pt x="16081" y="3029"/>
                    <a:pt x="17454" y="2188"/>
                    <a:pt x="18414" y="1987"/>
                  </a:cubicBezTo>
                  <a:cubicBezTo>
                    <a:pt x="18582" y="1956"/>
                    <a:pt x="18691" y="1792"/>
                    <a:pt x="18664" y="1628"/>
                  </a:cubicBezTo>
                  <a:cubicBezTo>
                    <a:pt x="18664" y="1619"/>
                    <a:pt x="18664" y="1615"/>
                    <a:pt x="18664" y="1610"/>
                  </a:cubicBezTo>
                  <a:cubicBezTo>
                    <a:pt x="18632" y="1460"/>
                    <a:pt x="18501" y="1357"/>
                    <a:pt x="18353" y="1357"/>
                  </a:cubicBezTo>
                  <a:cubicBezTo>
                    <a:pt x="18331" y="1357"/>
                    <a:pt x="18309" y="1360"/>
                    <a:pt x="18287" y="1364"/>
                  </a:cubicBezTo>
                  <a:cubicBezTo>
                    <a:pt x="17077" y="1615"/>
                    <a:pt x="15535" y="2610"/>
                    <a:pt x="13948" y="4066"/>
                  </a:cubicBezTo>
                  <a:cubicBezTo>
                    <a:pt x="13180" y="3738"/>
                    <a:pt x="12379" y="3470"/>
                    <a:pt x="11552" y="3252"/>
                  </a:cubicBezTo>
                  <a:cubicBezTo>
                    <a:pt x="12539" y="2256"/>
                    <a:pt x="13057" y="1419"/>
                    <a:pt x="13080" y="760"/>
                  </a:cubicBezTo>
                  <a:cubicBezTo>
                    <a:pt x="13084" y="673"/>
                    <a:pt x="13080" y="596"/>
                    <a:pt x="13066" y="528"/>
                  </a:cubicBezTo>
                  <a:cubicBezTo>
                    <a:pt x="13011" y="177"/>
                    <a:pt x="12807" y="18"/>
                    <a:pt x="127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13"/>
            <p:cNvSpPr/>
            <p:nvPr/>
          </p:nvSpPr>
          <p:spPr>
            <a:xfrm>
              <a:off x="1916267" y="2752156"/>
              <a:ext cx="1902123" cy="1867646"/>
            </a:xfrm>
            <a:custGeom>
              <a:avLst/>
              <a:gdLst/>
              <a:ahLst/>
              <a:cxnLst/>
              <a:rect l="l" t="t" r="r" b="b"/>
              <a:pathLst>
                <a:path w="27751" h="27248" extrusionOk="0">
                  <a:moveTo>
                    <a:pt x="25958" y="3208"/>
                  </a:moveTo>
                  <a:lnTo>
                    <a:pt x="25258" y="5992"/>
                  </a:lnTo>
                  <a:lnTo>
                    <a:pt x="24530" y="5055"/>
                  </a:lnTo>
                  <a:lnTo>
                    <a:pt x="25958" y="3208"/>
                  </a:lnTo>
                  <a:close/>
                  <a:moveTo>
                    <a:pt x="1792" y="3172"/>
                  </a:moveTo>
                  <a:lnTo>
                    <a:pt x="3243" y="5055"/>
                  </a:lnTo>
                  <a:lnTo>
                    <a:pt x="2502" y="6010"/>
                  </a:lnTo>
                  <a:lnTo>
                    <a:pt x="1792" y="3172"/>
                  </a:lnTo>
                  <a:close/>
                  <a:moveTo>
                    <a:pt x="6404" y="2708"/>
                  </a:moveTo>
                  <a:lnTo>
                    <a:pt x="8173" y="4959"/>
                  </a:lnTo>
                  <a:lnTo>
                    <a:pt x="6340" y="7338"/>
                  </a:lnTo>
                  <a:lnTo>
                    <a:pt x="4575" y="5059"/>
                  </a:lnTo>
                  <a:lnTo>
                    <a:pt x="6404" y="2708"/>
                  </a:lnTo>
                  <a:close/>
                  <a:moveTo>
                    <a:pt x="21374" y="2708"/>
                  </a:moveTo>
                  <a:lnTo>
                    <a:pt x="23198" y="5059"/>
                  </a:lnTo>
                  <a:lnTo>
                    <a:pt x="21438" y="7338"/>
                  </a:lnTo>
                  <a:lnTo>
                    <a:pt x="19601" y="4959"/>
                  </a:lnTo>
                  <a:lnTo>
                    <a:pt x="21374" y="2708"/>
                  </a:lnTo>
                  <a:close/>
                  <a:moveTo>
                    <a:pt x="11347" y="2567"/>
                  </a:moveTo>
                  <a:lnTo>
                    <a:pt x="13221" y="4977"/>
                  </a:lnTo>
                  <a:lnTo>
                    <a:pt x="11388" y="7342"/>
                  </a:lnTo>
                  <a:lnTo>
                    <a:pt x="9510" y="4950"/>
                  </a:lnTo>
                  <a:lnTo>
                    <a:pt x="11347" y="2567"/>
                  </a:lnTo>
                  <a:close/>
                  <a:moveTo>
                    <a:pt x="16427" y="2567"/>
                  </a:moveTo>
                  <a:lnTo>
                    <a:pt x="18268" y="4950"/>
                  </a:lnTo>
                  <a:lnTo>
                    <a:pt x="16386" y="7342"/>
                  </a:lnTo>
                  <a:lnTo>
                    <a:pt x="14553" y="4977"/>
                  </a:lnTo>
                  <a:lnTo>
                    <a:pt x="16427" y="2567"/>
                  </a:lnTo>
                  <a:close/>
                  <a:moveTo>
                    <a:pt x="13889" y="5837"/>
                  </a:moveTo>
                  <a:lnTo>
                    <a:pt x="15717" y="8193"/>
                  </a:lnTo>
                  <a:lnTo>
                    <a:pt x="13889" y="10516"/>
                  </a:lnTo>
                  <a:lnTo>
                    <a:pt x="12056" y="8193"/>
                  </a:lnTo>
                  <a:lnTo>
                    <a:pt x="13889" y="5837"/>
                  </a:lnTo>
                  <a:close/>
                  <a:moveTo>
                    <a:pt x="3907" y="5914"/>
                  </a:moveTo>
                  <a:lnTo>
                    <a:pt x="5671" y="8202"/>
                  </a:lnTo>
                  <a:lnTo>
                    <a:pt x="3821" y="10603"/>
                  </a:lnTo>
                  <a:lnTo>
                    <a:pt x="3561" y="10216"/>
                  </a:lnTo>
                  <a:lnTo>
                    <a:pt x="2829" y="7306"/>
                  </a:lnTo>
                  <a:lnTo>
                    <a:pt x="3907" y="5914"/>
                  </a:lnTo>
                  <a:close/>
                  <a:moveTo>
                    <a:pt x="8846" y="5814"/>
                  </a:moveTo>
                  <a:lnTo>
                    <a:pt x="10724" y="8197"/>
                  </a:lnTo>
                  <a:lnTo>
                    <a:pt x="8855" y="10603"/>
                  </a:lnTo>
                  <a:lnTo>
                    <a:pt x="7004" y="8202"/>
                  </a:lnTo>
                  <a:lnTo>
                    <a:pt x="8846" y="5814"/>
                  </a:lnTo>
                  <a:close/>
                  <a:moveTo>
                    <a:pt x="18928" y="5814"/>
                  </a:moveTo>
                  <a:lnTo>
                    <a:pt x="20770" y="8202"/>
                  </a:lnTo>
                  <a:lnTo>
                    <a:pt x="18919" y="10603"/>
                  </a:lnTo>
                  <a:lnTo>
                    <a:pt x="17054" y="8197"/>
                  </a:lnTo>
                  <a:lnTo>
                    <a:pt x="18928" y="5814"/>
                  </a:lnTo>
                  <a:close/>
                  <a:moveTo>
                    <a:pt x="23867" y="5919"/>
                  </a:moveTo>
                  <a:lnTo>
                    <a:pt x="24931" y="7292"/>
                  </a:lnTo>
                  <a:lnTo>
                    <a:pt x="24076" y="10703"/>
                  </a:lnTo>
                  <a:cubicBezTo>
                    <a:pt x="24067" y="10707"/>
                    <a:pt x="24053" y="10712"/>
                    <a:pt x="24039" y="10721"/>
                  </a:cubicBezTo>
                  <a:lnTo>
                    <a:pt x="22102" y="8202"/>
                  </a:lnTo>
                  <a:lnTo>
                    <a:pt x="23867" y="5919"/>
                  </a:lnTo>
                  <a:close/>
                  <a:moveTo>
                    <a:pt x="11392" y="9052"/>
                  </a:moveTo>
                  <a:lnTo>
                    <a:pt x="13216" y="11367"/>
                  </a:lnTo>
                  <a:lnTo>
                    <a:pt x="11315" y="13786"/>
                  </a:lnTo>
                  <a:lnTo>
                    <a:pt x="9519" y="11462"/>
                  </a:lnTo>
                  <a:lnTo>
                    <a:pt x="11392" y="9052"/>
                  </a:lnTo>
                  <a:close/>
                  <a:moveTo>
                    <a:pt x="16381" y="9052"/>
                  </a:moveTo>
                  <a:lnTo>
                    <a:pt x="18255" y="11462"/>
                  </a:lnTo>
                  <a:lnTo>
                    <a:pt x="16458" y="13786"/>
                  </a:lnTo>
                  <a:lnTo>
                    <a:pt x="14558" y="11367"/>
                  </a:lnTo>
                  <a:lnTo>
                    <a:pt x="16381" y="9052"/>
                  </a:lnTo>
                  <a:close/>
                  <a:moveTo>
                    <a:pt x="6340" y="9066"/>
                  </a:moveTo>
                  <a:lnTo>
                    <a:pt x="8191" y="11462"/>
                  </a:lnTo>
                  <a:lnTo>
                    <a:pt x="6158" y="14077"/>
                  </a:lnTo>
                  <a:lnTo>
                    <a:pt x="4444" y="11526"/>
                  </a:lnTo>
                  <a:lnTo>
                    <a:pt x="6340" y="9066"/>
                  </a:lnTo>
                  <a:close/>
                  <a:moveTo>
                    <a:pt x="21434" y="9066"/>
                  </a:moveTo>
                  <a:lnTo>
                    <a:pt x="23384" y="11594"/>
                  </a:lnTo>
                  <a:lnTo>
                    <a:pt x="21688" y="14168"/>
                  </a:lnTo>
                  <a:lnTo>
                    <a:pt x="19587" y="11462"/>
                  </a:lnTo>
                  <a:lnTo>
                    <a:pt x="21434" y="9066"/>
                  </a:lnTo>
                  <a:close/>
                  <a:moveTo>
                    <a:pt x="23366" y="13536"/>
                  </a:moveTo>
                  <a:lnTo>
                    <a:pt x="22834" y="15651"/>
                  </a:lnTo>
                  <a:lnTo>
                    <a:pt x="22370" y="15046"/>
                  </a:lnTo>
                  <a:lnTo>
                    <a:pt x="23366" y="13536"/>
                  </a:lnTo>
                  <a:close/>
                  <a:moveTo>
                    <a:pt x="4321" y="13231"/>
                  </a:moveTo>
                  <a:lnTo>
                    <a:pt x="5480" y="14950"/>
                  </a:lnTo>
                  <a:lnTo>
                    <a:pt x="4930" y="15655"/>
                  </a:lnTo>
                  <a:lnTo>
                    <a:pt x="4321" y="13231"/>
                  </a:lnTo>
                  <a:close/>
                  <a:moveTo>
                    <a:pt x="13889" y="12217"/>
                  </a:moveTo>
                  <a:lnTo>
                    <a:pt x="15794" y="14646"/>
                  </a:lnTo>
                  <a:lnTo>
                    <a:pt x="13889" y="17120"/>
                  </a:lnTo>
                  <a:lnTo>
                    <a:pt x="11979" y="14646"/>
                  </a:lnTo>
                  <a:lnTo>
                    <a:pt x="13889" y="12217"/>
                  </a:lnTo>
                  <a:close/>
                  <a:moveTo>
                    <a:pt x="8855" y="12322"/>
                  </a:moveTo>
                  <a:lnTo>
                    <a:pt x="10642" y="14641"/>
                  </a:lnTo>
                  <a:lnTo>
                    <a:pt x="8432" y="17452"/>
                  </a:lnTo>
                  <a:lnTo>
                    <a:pt x="6777" y="14996"/>
                  </a:lnTo>
                  <a:lnTo>
                    <a:pt x="8855" y="12322"/>
                  </a:lnTo>
                  <a:close/>
                  <a:moveTo>
                    <a:pt x="18919" y="12322"/>
                  </a:moveTo>
                  <a:lnTo>
                    <a:pt x="21074" y="15096"/>
                  </a:lnTo>
                  <a:lnTo>
                    <a:pt x="19442" y="17574"/>
                  </a:lnTo>
                  <a:lnTo>
                    <a:pt x="17131" y="14641"/>
                  </a:lnTo>
                  <a:lnTo>
                    <a:pt x="18919" y="12322"/>
                  </a:lnTo>
                  <a:close/>
                  <a:moveTo>
                    <a:pt x="21756" y="15974"/>
                  </a:moveTo>
                  <a:lnTo>
                    <a:pt x="22511" y="16947"/>
                  </a:lnTo>
                  <a:lnTo>
                    <a:pt x="21652" y="20380"/>
                  </a:lnTo>
                  <a:lnTo>
                    <a:pt x="20124" y="18443"/>
                  </a:lnTo>
                  <a:lnTo>
                    <a:pt x="21756" y="15974"/>
                  </a:lnTo>
                  <a:close/>
                  <a:moveTo>
                    <a:pt x="6099" y="15869"/>
                  </a:moveTo>
                  <a:lnTo>
                    <a:pt x="7745" y="18320"/>
                  </a:lnTo>
                  <a:lnTo>
                    <a:pt x="6122" y="20385"/>
                  </a:lnTo>
                  <a:lnTo>
                    <a:pt x="5258" y="16956"/>
                  </a:lnTo>
                  <a:lnTo>
                    <a:pt x="6099" y="15869"/>
                  </a:lnTo>
                  <a:close/>
                  <a:moveTo>
                    <a:pt x="11306" y="15501"/>
                  </a:moveTo>
                  <a:lnTo>
                    <a:pt x="13221" y="17979"/>
                  </a:lnTo>
                  <a:lnTo>
                    <a:pt x="10851" y="21053"/>
                  </a:lnTo>
                  <a:lnTo>
                    <a:pt x="9046" y="18370"/>
                  </a:lnTo>
                  <a:lnTo>
                    <a:pt x="11306" y="15501"/>
                  </a:lnTo>
                  <a:close/>
                  <a:moveTo>
                    <a:pt x="16468" y="15501"/>
                  </a:moveTo>
                  <a:lnTo>
                    <a:pt x="18828" y="18498"/>
                  </a:lnTo>
                  <a:lnTo>
                    <a:pt x="17041" y="21203"/>
                  </a:lnTo>
                  <a:lnTo>
                    <a:pt x="14553" y="17979"/>
                  </a:lnTo>
                  <a:lnTo>
                    <a:pt x="16468" y="15501"/>
                  </a:lnTo>
                  <a:close/>
                  <a:moveTo>
                    <a:pt x="8364" y="19239"/>
                  </a:moveTo>
                  <a:lnTo>
                    <a:pt x="10174" y="21931"/>
                  </a:lnTo>
                  <a:lnTo>
                    <a:pt x="7409" y="25510"/>
                  </a:lnTo>
                  <a:lnTo>
                    <a:pt x="6445" y="21676"/>
                  </a:lnTo>
                  <a:lnTo>
                    <a:pt x="8364" y="19239"/>
                  </a:lnTo>
                  <a:close/>
                  <a:moveTo>
                    <a:pt x="19514" y="19371"/>
                  </a:moveTo>
                  <a:lnTo>
                    <a:pt x="21324" y="21672"/>
                  </a:lnTo>
                  <a:lnTo>
                    <a:pt x="20365" y="25510"/>
                  </a:lnTo>
                  <a:lnTo>
                    <a:pt x="17723" y="22086"/>
                  </a:lnTo>
                  <a:lnTo>
                    <a:pt x="19514" y="19371"/>
                  </a:lnTo>
                  <a:close/>
                  <a:moveTo>
                    <a:pt x="13889" y="18843"/>
                  </a:moveTo>
                  <a:lnTo>
                    <a:pt x="16427" y="22136"/>
                  </a:lnTo>
                  <a:lnTo>
                    <a:pt x="14025" y="25769"/>
                  </a:lnTo>
                  <a:lnTo>
                    <a:pt x="11470" y="21972"/>
                  </a:lnTo>
                  <a:lnTo>
                    <a:pt x="13889" y="18843"/>
                  </a:lnTo>
                  <a:close/>
                  <a:moveTo>
                    <a:pt x="582" y="1"/>
                  </a:moveTo>
                  <a:cubicBezTo>
                    <a:pt x="540" y="1"/>
                    <a:pt x="498" y="6"/>
                    <a:pt x="455" y="16"/>
                  </a:cubicBezTo>
                  <a:cubicBezTo>
                    <a:pt x="173" y="89"/>
                    <a:pt x="1" y="375"/>
                    <a:pt x="73" y="657"/>
                  </a:cubicBezTo>
                  <a:lnTo>
                    <a:pt x="6654" y="26820"/>
                  </a:lnTo>
                  <a:cubicBezTo>
                    <a:pt x="6654" y="26820"/>
                    <a:pt x="6654" y="26824"/>
                    <a:pt x="6654" y="26824"/>
                  </a:cubicBezTo>
                  <a:cubicBezTo>
                    <a:pt x="6663" y="26851"/>
                    <a:pt x="6672" y="26879"/>
                    <a:pt x="6681" y="26906"/>
                  </a:cubicBezTo>
                  <a:cubicBezTo>
                    <a:pt x="6695" y="26929"/>
                    <a:pt x="6708" y="26952"/>
                    <a:pt x="6722" y="26974"/>
                  </a:cubicBezTo>
                  <a:cubicBezTo>
                    <a:pt x="6722" y="26979"/>
                    <a:pt x="6727" y="26983"/>
                    <a:pt x="6727" y="26988"/>
                  </a:cubicBezTo>
                  <a:cubicBezTo>
                    <a:pt x="6740" y="27006"/>
                    <a:pt x="6758" y="27024"/>
                    <a:pt x="6777" y="27047"/>
                  </a:cubicBezTo>
                  <a:cubicBezTo>
                    <a:pt x="6777" y="27047"/>
                    <a:pt x="6781" y="27052"/>
                    <a:pt x="6786" y="27056"/>
                  </a:cubicBezTo>
                  <a:cubicBezTo>
                    <a:pt x="6804" y="27074"/>
                    <a:pt x="6822" y="27093"/>
                    <a:pt x="6840" y="27106"/>
                  </a:cubicBezTo>
                  <a:cubicBezTo>
                    <a:pt x="6863" y="27124"/>
                    <a:pt x="6890" y="27143"/>
                    <a:pt x="6913" y="27156"/>
                  </a:cubicBezTo>
                  <a:cubicBezTo>
                    <a:pt x="6931" y="27165"/>
                    <a:pt x="6949" y="27170"/>
                    <a:pt x="6963" y="27179"/>
                  </a:cubicBezTo>
                  <a:cubicBezTo>
                    <a:pt x="6977" y="27179"/>
                    <a:pt x="6986" y="27188"/>
                    <a:pt x="6995" y="27188"/>
                  </a:cubicBezTo>
                  <a:cubicBezTo>
                    <a:pt x="7013" y="27197"/>
                    <a:pt x="7031" y="27197"/>
                    <a:pt x="7049" y="27202"/>
                  </a:cubicBezTo>
                  <a:cubicBezTo>
                    <a:pt x="7058" y="27206"/>
                    <a:pt x="7068" y="27211"/>
                    <a:pt x="7077" y="27211"/>
                  </a:cubicBezTo>
                  <a:cubicBezTo>
                    <a:pt x="7099" y="27215"/>
                    <a:pt x="7118" y="27215"/>
                    <a:pt x="7140" y="27215"/>
                  </a:cubicBezTo>
                  <a:cubicBezTo>
                    <a:pt x="7149" y="27215"/>
                    <a:pt x="7154" y="27220"/>
                    <a:pt x="7163" y="27220"/>
                  </a:cubicBezTo>
                  <a:cubicBezTo>
                    <a:pt x="7168" y="27220"/>
                    <a:pt x="7172" y="27215"/>
                    <a:pt x="7181" y="27215"/>
                  </a:cubicBezTo>
                  <a:lnTo>
                    <a:pt x="7222" y="27215"/>
                  </a:lnTo>
                  <a:cubicBezTo>
                    <a:pt x="7231" y="27215"/>
                    <a:pt x="7240" y="27211"/>
                    <a:pt x="7245" y="27211"/>
                  </a:cubicBezTo>
                  <a:cubicBezTo>
                    <a:pt x="7259" y="27206"/>
                    <a:pt x="7272" y="27206"/>
                    <a:pt x="7286" y="27202"/>
                  </a:cubicBezTo>
                  <a:lnTo>
                    <a:pt x="7290" y="27202"/>
                  </a:lnTo>
                  <a:cubicBezTo>
                    <a:pt x="7300" y="27197"/>
                    <a:pt x="7309" y="27197"/>
                    <a:pt x="7318" y="27193"/>
                  </a:cubicBezTo>
                  <a:cubicBezTo>
                    <a:pt x="7327" y="27193"/>
                    <a:pt x="7331" y="27188"/>
                    <a:pt x="7340" y="27188"/>
                  </a:cubicBezTo>
                  <a:cubicBezTo>
                    <a:pt x="7359" y="27179"/>
                    <a:pt x="7372" y="27174"/>
                    <a:pt x="7390" y="27165"/>
                  </a:cubicBezTo>
                  <a:cubicBezTo>
                    <a:pt x="7409" y="27156"/>
                    <a:pt x="7427" y="27147"/>
                    <a:pt x="7440" y="27138"/>
                  </a:cubicBezTo>
                  <a:cubicBezTo>
                    <a:pt x="7445" y="27133"/>
                    <a:pt x="7450" y="27133"/>
                    <a:pt x="7454" y="27129"/>
                  </a:cubicBezTo>
                  <a:cubicBezTo>
                    <a:pt x="7468" y="27120"/>
                    <a:pt x="7477" y="27115"/>
                    <a:pt x="7486" y="27106"/>
                  </a:cubicBezTo>
                  <a:cubicBezTo>
                    <a:pt x="7495" y="27102"/>
                    <a:pt x="7500" y="27097"/>
                    <a:pt x="7504" y="27093"/>
                  </a:cubicBezTo>
                  <a:cubicBezTo>
                    <a:pt x="7513" y="27083"/>
                    <a:pt x="7522" y="27074"/>
                    <a:pt x="7531" y="27065"/>
                  </a:cubicBezTo>
                  <a:cubicBezTo>
                    <a:pt x="7536" y="27061"/>
                    <a:pt x="7541" y="27056"/>
                    <a:pt x="7545" y="27052"/>
                  </a:cubicBezTo>
                  <a:cubicBezTo>
                    <a:pt x="7554" y="27042"/>
                    <a:pt x="7563" y="27033"/>
                    <a:pt x="7572" y="27020"/>
                  </a:cubicBezTo>
                  <a:cubicBezTo>
                    <a:pt x="7577" y="27020"/>
                    <a:pt x="7577" y="27015"/>
                    <a:pt x="7581" y="27011"/>
                  </a:cubicBezTo>
                  <a:lnTo>
                    <a:pt x="10792" y="22850"/>
                  </a:lnTo>
                  <a:lnTo>
                    <a:pt x="13593" y="27011"/>
                  </a:lnTo>
                  <a:cubicBezTo>
                    <a:pt x="13603" y="27029"/>
                    <a:pt x="13616" y="27042"/>
                    <a:pt x="13630" y="27061"/>
                  </a:cubicBezTo>
                  <a:cubicBezTo>
                    <a:pt x="13634" y="27065"/>
                    <a:pt x="13639" y="27070"/>
                    <a:pt x="13643" y="27074"/>
                  </a:cubicBezTo>
                  <a:cubicBezTo>
                    <a:pt x="13653" y="27083"/>
                    <a:pt x="13662" y="27093"/>
                    <a:pt x="13671" y="27102"/>
                  </a:cubicBezTo>
                  <a:cubicBezTo>
                    <a:pt x="13680" y="27111"/>
                    <a:pt x="13684" y="27115"/>
                    <a:pt x="13689" y="27120"/>
                  </a:cubicBezTo>
                  <a:cubicBezTo>
                    <a:pt x="13698" y="27129"/>
                    <a:pt x="13707" y="27133"/>
                    <a:pt x="13716" y="27143"/>
                  </a:cubicBezTo>
                  <a:cubicBezTo>
                    <a:pt x="13725" y="27147"/>
                    <a:pt x="13730" y="27152"/>
                    <a:pt x="13739" y="27156"/>
                  </a:cubicBezTo>
                  <a:cubicBezTo>
                    <a:pt x="13739" y="27156"/>
                    <a:pt x="13739" y="27156"/>
                    <a:pt x="13739" y="27161"/>
                  </a:cubicBezTo>
                  <a:cubicBezTo>
                    <a:pt x="13744" y="27161"/>
                    <a:pt x="13748" y="27161"/>
                    <a:pt x="13748" y="27165"/>
                  </a:cubicBezTo>
                  <a:cubicBezTo>
                    <a:pt x="13766" y="27174"/>
                    <a:pt x="13784" y="27183"/>
                    <a:pt x="13803" y="27193"/>
                  </a:cubicBezTo>
                  <a:cubicBezTo>
                    <a:pt x="13807" y="27197"/>
                    <a:pt x="13816" y="27197"/>
                    <a:pt x="13825" y="27202"/>
                  </a:cubicBezTo>
                  <a:cubicBezTo>
                    <a:pt x="13839" y="27206"/>
                    <a:pt x="13853" y="27215"/>
                    <a:pt x="13866" y="27220"/>
                  </a:cubicBezTo>
                  <a:cubicBezTo>
                    <a:pt x="13875" y="27220"/>
                    <a:pt x="13884" y="27224"/>
                    <a:pt x="13894" y="27229"/>
                  </a:cubicBezTo>
                  <a:cubicBezTo>
                    <a:pt x="13907" y="27229"/>
                    <a:pt x="13921" y="27233"/>
                    <a:pt x="13935" y="27238"/>
                  </a:cubicBezTo>
                  <a:cubicBezTo>
                    <a:pt x="13944" y="27238"/>
                    <a:pt x="13953" y="27238"/>
                    <a:pt x="13962" y="27243"/>
                  </a:cubicBezTo>
                  <a:cubicBezTo>
                    <a:pt x="13985" y="27243"/>
                    <a:pt x="14003" y="27247"/>
                    <a:pt x="14025" y="27247"/>
                  </a:cubicBezTo>
                  <a:lnTo>
                    <a:pt x="14035" y="27247"/>
                  </a:lnTo>
                  <a:cubicBezTo>
                    <a:pt x="14057" y="27247"/>
                    <a:pt x="14080" y="27243"/>
                    <a:pt x="14098" y="27243"/>
                  </a:cubicBezTo>
                  <a:cubicBezTo>
                    <a:pt x="14107" y="27238"/>
                    <a:pt x="14116" y="27238"/>
                    <a:pt x="14126" y="27238"/>
                  </a:cubicBezTo>
                  <a:cubicBezTo>
                    <a:pt x="14139" y="27233"/>
                    <a:pt x="14157" y="27229"/>
                    <a:pt x="14171" y="27224"/>
                  </a:cubicBezTo>
                  <a:cubicBezTo>
                    <a:pt x="14180" y="27224"/>
                    <a:pt x="14189" y="27220"/>
                    <a:pt x="14198" y="27220"/>
                  </a:cubicBezTo>
                  <a:cubicBezTo>
                    <a:pt x="14212" y="27211"/>
                    <a:pt x="14226" y="27206"/>
                    <a:pt x="14239" y="27202"/>
                  </a:cubicBezTo>
                  <a:cubicBezTo>
                    <a:pt x="14248" y="27197"/>
                    <a:pt x="14257" y="27193"/>
                    <a:pt x="14262" y="27193"/>
                  </a:cubicBezTo>
                  <a:cubicBezTo>
                    <a:pt x="14280" y="27183"/>
                    <a:pt x="14298" y="27174"/>
                    <a:pt x="14317" y="27161"/>
                  </a:cubicBezTo>
                  <a:cubicBezTo>
                    <a:pt x="14317" y="27161"/>
                    <a:pt x="14321" y="27156"/>
                    <a:pt x="14326" y="27156"/>
                  </a:cubicBezTo>
                  <a:cubicBezTo>
                    <a:pt x="14335" y="27152"/>
                    <a:pt x="14339" y="27147"/>
                    <a:pt x="14344" y="27143"/>
                  </a:cubicBezTo>
                  <a:cubicBezTo>
                    <a:pt x="14357" y="27133"/>
                    <a:pt x="14367" y="27124"/>
                    <a:pt x="14376" y="27115"/>
                  </a:cubicBezTo>
                  <a:cubicBezTo>
                    <a:pt x="14380" y="27111"/>
                    <a:pt x="14385" y="27106"/>
                    <a:pt x="14394" y="27102"/>
                  </a:cubicBezTo>
                  <a:cubicBezTo>
                    <a:pt x="14403" y="27093"/>
                    <a:pt x="14412" y="27083"/>
                    <a:pt x="14421" y="27070"/>
                  </a:cubicBezTo>
                  <a:cubicBezTo>
                    <a:pt x="14426" y="27065"/>
                    <a:pt x="14430" y="27061"/>
                    <a:pt x="14435" y="27056"/>
                  </a:cubicBezTo>
                  <a:cubicBezTo>
                    <a:pt x="14448" y="27042"/>
                    <a:pt x="14462" y="27024"/>
                    <a:pt x="14471" y="27006"/>
                  </a:cubicBezTo>
                  <a:lnTo>
                    <a:pt x="17109" y="23013"/>
                  </a:lnTo>
                  <a:lnTo>
                    <a:pt x="20192" y="27011"/>
                  </a:lnTo>
                  <a:cubicBezTo>
                    <a:pt x="20197" y="27015"/>
                    <a:pt x="20197" y="27020"/>
                    <a:pt x="20201" y="27024"/>
                  </a:cubicBezTo>
                  <a:cubicBezTo>
                    <a:pt x="20210" y="27033"/>
                    <a:pt x="20219" y="27042"/>
                    <a:pt x="20228" y="27052"/>
                  </a:cubicBezTo>
                  <a:cubicBezTo>
                    <a:pt x="20233" y="27056"/>
                    <a:pt x="20238" y="27061"/>
                    <a:pt x="20242" y="27065"/>
                  </a:cubicBezTo>
                  <a:cubicBezTo>
                    <a:pt x="20251" y="27074"/>
                    <a:pt x="20260" y="27083"/>
                    <a:pt x="20269" y="27093"/>
                  </a:cubicBezTo>
                  <a:cubicBezTo>
                    <a:pt x="20274" y="27097"/>
                    <a:pt x="20278" y="27102"/>
                    <a:pt x="20288" y="27106"/>
                  </a:cubicBezTo>
                  <a:cubicBezTo>
                    <a:pt x="20297" y="27115"/>
                    <a:pt x="20306" y="27120"/>
                    <a:pt x="20319" y="27129"/>
                  </a:cubicBezTo>
                  <a:cubicBezTo>
                    <a:pt x="20324" y="27133"/>
                    <a:pt x="20328" y="27133"/>
                    <a:pt x="20333" y="27138"/>
                  </a:cubicBezTo>
                  <a:cubicBezTo>
                    <a:pt x="20347" y="27147"/>
                    <a:pt x="20365" y="27156"/>
                    <a:pt x="20378" y="27165"/>
                  </a:cubicBezTo>
                  <a:lnTo>
                    <a:pt x="20383" y="27165"/>
                  </a:lnTo>
                  <a:cubicBezTo>
                    <a:pt x="20401" y="27174"/>
                    <a:pt x="20415" y="27179"/>
                    <a:pt x="20433" y="27188"/>
                  </a:cubicBezTo>
                  <a:cubicBezTo>
                    <a:pt x="20442" y="27188"/>
                    <a:pt x="20447" y="27193"/>
                    <a:pt x="20456" y="27193"/>
                  </a:cubicBezTo>
                  <a:cubicBezTo>
                    <a:pt x="20465" y="27197"/>
                    <a:pt x="20474" y="27197"/>
                    <a:pt x="20483" y="27202"/>
                  </a:cubicBezTo>
                  <a:lnTo>
                    <a:pt x="20488" y="27202"/>
                  </a:lnTo>
                  <a:cubicBezTo>
                    <a:pt x="20501" y="27206"/>
                    <a:pt x="20515" y="27206"/>
                    <a:pt x="20529" y="27211"/>
                  </a:cubicBezTo>
                  <a:cubicBezTo>
                    <a:pt x="20538" y="27211"/>
                    <a:pt x="20542" y="27215"/>
                    <a:pt x="20551" y="27215"/>
                  </a:cubicBezTo>
                  <a:lnTo>
                    <a:pt x="20597" y="27215"/>
                  </a:lnTo>
                  <a:cubicBezTo>
                    <a:pt x="20601" y="27215"/>
                    <a:pt x="20606" y="27220"/>
                    <a:pt x="20610" y="27220"/>
                  </a:cubicBezTo>
                  <a:cubicBezTo>
                    <a:pt x="20620" y="27220"/>
                    <a:pt x="20624" y="27215"/>
                    <a:pt x="20633" y="27215"/>
                  </a:cubicBezTo>
                  <a:cubicBezTo>
                    <a:pt x="20656" y="27215"/>
                    <a:pt x="20674" y="27215"/>
                    <a:pt x="20697" y="27211"/>
                  </a:cubicBezTo>
                  <a:cubicBezTo>
                    <a:pt x="20706" y="27211"/>
                    <a:pt x="20715" y="27206"/>
                    <a:pt x="20729" y="27202"/>
                  </a:cubicBezTo>
                  <a:cubicBezTo>
                    <a:pt x="20747" y="27197"/>
                    <a:pt x="20760" y="27197"/>
                    <a:pt x="20779" y="27188"/>
                  </a:cubicBezTo>
                  <a:cubicBezTo>
                    <a:pt x="20792" y="27183"/>
                    <a:pt x="20801" y="27179"/>
                    <a:pt x="20811" y="27174"/>
                  </a:cubicBezTo>
                  <a:cubicBezTo>
                    <a:pt x="20829" y="27170"/>
                    <a:pt x="20842" y="27165"/>
                    <a:pt x="20861" y="27156"/>
                  </a:cubicBezTo>
                  <a:cubicBezTo>
                    <a:pt x="20883" y="27143"/>
                    <a:pt x="20911" y="27124"/>
                    <a:pt x="20933" y="27106"/>
                  </a:cubicBezTo>
                  <a:cubicBezTo>
                    <a:pt x="20951" y="27093"/>
                    <a:pt x="20970" y="27074"/>
                    <a:pt x="20988" y="27056"/>
                  </a:cubicBezTo>
                  <a:cubicBezTo>
                    <a:pt x="20992" y="27052"/>
                    <a:pt x="20997" y="27047"/>
                    <a:pt x="21002" y="27047"/>
                  </a:cubicBezTo>
                  <a:cubicBezTo>
                    <a:pt x="21015" y="27024"/>
                    <a:pt x="21033" y="27006"/>
                    <a:pt x="21047" y="26988"/>
                  </a:cubicBezTo>
                  <a:cubicBezTo>
                    <a:pt x="21047" y="26983"/>
                    <a:pt x="21052" y="26979"/>
                    <a:pt x="21052" y="26974"/>
                  </a:cubicBezTo>
                  <a:cubicBezTo>
                    <a:pt x="21083" y="26929"/>
                    <a:pt x="21106" y="26879"/>
                    <a:pt x="21120" y="26824"/>
                  </a:cubicBezTo>
                  <a:cubicBezTo>
                    <a:pt x="21120" y="26824"/>
                    <a:pt x="21120" y="26820"/>
                    <a:pt x="21120" y="26820"/>
                  </a:cubicBezTo>
                  <a:lnTo>
                    <a:pt x="27682" y="657"/>
                  </a:lnTo>
                  <a:cubicBezTo>
                    <a:pt x="27750" y="375"/>
                    <a:pt x="27582" y="89"/>
                    <a:pt x="27300" y="16"/>
                  </a:cubicBezTo>
                  <a:cubicBezTo>
                    <a:pt x="27258" y="6"/>
                    <a:pt x="27215" y="1"/>
                    <a:pt x="27173" y="1"/>
                  </a:cubicBezTo>
                  <a:cubicBezTo>
                    <a:pt x="26937" y="1"/>
                    <a:pt x="26721" y="158"/>
                    <a:pt x="26659" y="398"/>
                  </a:cubicBezTo>
                  <a:lnTo>
                    <a:pt x="26595" y="653"/>
                  </a:lnTo>
                  <a:lnTo>
                    <a:pt x="23862" y="4195"/>
                  </a:lnTo>
                  <a:lnTo>
                    <a:pt x="22043" y="1858"/>
                  </a:lnTo>
                  <a:lnTo>
                    <a:pt x="22543" y="1217"/>
                  </a:lnTo>
                  <a:cubicBezTo>
                    <a:pt x="22725" y="989"/>
                    <a:pt x="22684" y="657"/>
                    <a:pt x="22457" y="480"/>
                  </a:cubicBezTo>
                  <a:cubicBezTo>
                    <a:pt x="22361" y="403"/>
                    <a:pt x="22246" y="366"/>
                    <a:pt x="22132" y="366"/>
                  </a:cubicBezTo>
                  <a:cubicBezTo>
                    <a:pt x="21976" y="366"/>
                    <a:pt x="21822" y="435"/>
                    <a:pt x="21720" y="566"/>
                  </a:cubicBezTo>
                  <a:lnTo>
                    <a:pt x="18937" y="4100"/>
                  </a:lnTo>
                  <a:lnTo>
                    <a:pt x="17095" y="1708"/>
                  </a:lnTo>
                  <a:lnTo>
                    <a:pt x="17759" y="848"/>
                  </a:lnTo>
                  <a:cubicBezTo>
                    <a:pt x="17936" y="621"/>
                    <a:pt x="17895" y="289"/>
                    <a:pt x="17664" y="112"/>
                  </a:cubicBezTo>
                  <a:cubicBezTo>
                    <a:pt x="17568" y="37"/>
                    <a:pt x="17455" y="1"/>
                    <a:pt x="17342" y="1"/>
                  </a:cubicBezTo>
                  <a:cubicBezTo>
                    <a:pt x="17185" y="1"/>
                    <a:pt x="17030" y="70"/>
                    <a:pt x="16927" y="202"/>
                  </a:cubicBezTo>
                  <a:lnTo>
                    <a:pt x="16431" y="844"/>
                  </a:lnTo>
                  <a:lnTo>
                    <a:pt x="15935" y="207"/>
                  </a:lnTo>
                  <a:cubicBezTo>
                    <a:pt x="15832" y="72"/>
                    <a:pt x="15678" y="2"/>
                    <a:pt x="15521" y="2"/>
                  </a:cubicBezTo>
                  <a:cubicBezTo>
                    <a:pt x="15409" y="2"/>
                    <a:pt x="15295" y="38"/>
                    <a:pt x="15199" y="112"/>
                  </a:cubicBezTo>
                  <a:cubicBezTo>
                    <a:pt x="14967" y="289"/>
                    <a:pt x="14926" y="621"/>
                    <a:pt x="15103" y="848"/>
                  </a:cubicBezTo>
                  <a:lnTo>
                    <a:pt x="15763" y="1703"/>
                  </a:lnTo>
                  <a:lnTo>
                    <a:pt x="13889" y="4123"/>
                  </a:lnTo>
                  <a:lnTo>
                    <a:pt x="12011" y="1703"/>
                  </a:lnTo>
                  <a:lnTo>
                    <a:pt x="12670" y="848"/>
                  </a:lnTo>
                  <a:cubicBezTo>
                    <a:pt x="12848" y="621"/>
                    <a:pt x="12807" y="289"/>
                    <a:pt x="12575" y="112"/>
                  </a:cubicBezTo>
                  <a:cubicBezTo>
                    <a:pt x="12478" y="38"/>
                    <a:pt x="12365" y="2"/>
                    <a:pt x="12253" y="2"/>
                  </a:cubicBezTo>
                  <a:cubicBezTo>
                    <a:pt x="12096" y="2"/>
                    <a:pt x="11941" y="72"/>
                    <a:pt x="11838" y="207"/>
                  </a:cubicBezTo>
                  <a:lnTo>
                    <a:pt x="11342" y="844"/>
                  </a:lnTo>
                  <a:lnTo>
                    <a:pt x="10847" y="202"/>
                  </a:lnTo>
                  <a:cubicBezTo>
                    <a:pt x="10744" y="70"/>
                    <a:pt x="10588" y="1"/>
                    <a:pt x="10432" y="1"/>
                  </a:cubicBezTo>
                  <a:cubicBezTo>
                    <a:pt x="10319" y="1"/>
                    <a:pt x="10205" y="37"/>
                    <a:pt x="10110" y="112"/>
                  </a:cubicBezTo>
                  <a:cubicBezTo>
                    <a:pt x="9878" y="289"/>
                    <a:pt x="9837" y="621"/>
                    <a:pt x="10014" y="848"/>
                  </a:cubicBezTo>
                  <a:lnTo>
                    <a:pt x="10678" y="1708"/>
                  </a:lnTo>
                  <a:lnTo>
                    <a:pt x="8837" y="4100"/>
                  </a:lnTo>
                  <a:lnTo>
                    <a:pt x="6058" y="566"/>
                  </a:lnTo>
                  <a:cubicBezTo>
                    <a:pt x="5953" y="435"/>
                    <a:pt x="5798" y="366"/>
                    <a:pt x="5642" y="366"/>
                  </a:cubicBezTo>
                  <a:cubicBezTo>
                    <a:pt x="5528" y="366"/>
                    <a:pt x="5413" y="403"/>
                    <a:pt x="5317" y="480"/>
                  </a:cubicBezTo>
                  <a:cubicBezTo>
                    <a:pt x="5089" y="657"/>
                    <a:pt x="5048" y="989"/>
                    <a:pt x="5230" y="1217"/>
                  </a:cubicBezTo>
                  <a:lnTo>
                    <a:pt x="5731" y="1858"/>
                  </a:lnTo>
                  <a:lnTo>
                    <a:pt x="3912" y="4195"/>
                  </a:lnTo>
                  <a:lnTo>
                    <a:pt x="1147" y="616"/>
                  </a:lnTo>
                  <a:lnTo>
                    <a:pt x="1092" y="398"/>
                  </a:lnTo>
                  <a:cubicBezTo>
                    <a:pt x="1034" y="158"/>
                    <a:pt x="818" y="1"/>
                    <a:pt x="5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13"/>
            <p:cNvSpPr/>
            <p:nvPr/>
          </p:nvSpPr>
          <p:spPr>
            <a:xfrm>
              <a:off x="1710229" y="2661885"/>
              <a:ext cx="2314475" cy="252579"/>
            </a:xfrm>
            <a:custGeom>
              <a:avLst/>
              <a:gdLst/>
              <a:ahLst/>
              <a:cxnLst/>
              <a:rect l="l" t="t" r="r" b="b"/>
              <a:pathLst>
                <a:path w="33767" h="3685" extrusionOk="0">
                  <a:moveTo>
                    <a:pt x="1751" y="1"/>
                  </a:moveTo>
                  <a:cubicBezTo>
                    <a:pt x="783" y="1"/>
                    <a:pt x="1" y="828"/>
                    <a:pt x="1" y="1842"/>
                  </a:cubicBezTo>
                  <a:lnTo>
                    <a:pt x="1" y="1847"/>
                  </a:lnTo>
                  <a:cubicBezTo>
                    <a:pt x="1" y="2861"/>
                    <a:pt x="783" y="3684"/>
                    <a:pt x="1751" y="3684"/>
                  </a:cubicBezTo>
                  <a:lnTo>
                    <a:pt x="32011" y="3684"/>
                  </a:lnTo>
                  <a:cubicBezTo>
                    <a:pt x="32980" y="3684"/>
                    <a:pt x="33767" y="2861"/>
                    <a:pt x="33767" y="1847"/>
                  </a:cubicBezTo>
                  <a:lnTo>
                    <a:pt x="33767" y="1842"/>
                  </a:lnTo>
                  <a:cubicBezTo>
                    <a:pt x="33767" y="828"/>
                    <a:pt x="32980" y="1"/>
                    <a:pt x="3201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13"/>
            <p:cNvSpPr/>
            <p:nvPr/>
          </p:nvSpPr>
          <p:spPr>
            <a:xfrm>
              <a:off x="2663444" y="608350"/>
              <a:ext cx="379383" cy="360739"/>
            </a:xfrm>
            <a:custGeom>
              <a:avLst/>
              <a:gdLst/>
              <a:ahLst/>
              <a:cxnLst/>
              <a:rect l="l" t="t" r="r" b="b"/>
              <a:pathLst>
                <a:path w="5535" h="5263" extrusionOk="0">
                  <a:moveTo>
                    <a:pt x="2770" y="1"/>
                  </a:moveTo>
                  <a:lnTo>
                    <a:pt x="1915" y="1734"/>
                  </a:lnTo>
                  <a:lnTo>
                    <a:pt x="0" y="2011"/>
                  </a:lnTo>
                  <a:lnTo>
                    <a:pt x="1383" y="3357"/>
                  </a:lnTo>
                  <a:lnTo>
                    <a:pt x="1060" y="5262"/>
                  </a:lnTo>
                  <a:lnTo>
                    <a:pt x="2770" y="4362"/>
                  </a:lnTo>
                  <a:lnTo>
                    <a:pt x="4480" y="5262"/>
                  </a:lnTo>
                  <a:lnTo>
                    <a:pt x="4480" y="5262"/>
                  </a:lnTo>
                  <a:lnTo>
                    <a:pt x="4152" y="3357"/>
                  </a:lnTo>
                  <a:lnTo>
                    <a:pt x="5535" y="2011"/>
                  </a:lnTo>
                  <a:lnTo>
                    <a:pt x="3625" y="1734"/>
                  </a:lnTo>
                  <a:lnTo>
                    <a:pt x="277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13"/>
            <p:cNvSpPr/>
            <p:nvPr/>
          </p:nvSpPr>
          <p:spPr>
            <a:xfrm>
              <a:off x="1965549" y="828097"/>
              <a:ext cx="377189" cy="371363"/>
            </a:xfrm>
            <a:custGeom>
              <a:avLst/>
              <a:gdLst/>
              <a:ahLst/>
              <a:cxnLst/>
              <a:rect l="l" t="t" r="r" b="b"/>
              <a:pathLst>
                <a:path w="5503" h="5418" extrusionOk="0">
                  <a:moveTo>
                    <a:pt x="1392" y="1"/>
                  </a:moveTo>
                  <a:lnTo>
                    <a:pt x="1514" y="1929"/>
                  </a:lnTo>
                  <a:lnTo>
                    <a:pt x="0" y="3125"/>
                  </a:lnTo>
                  <a:lnTo>
                    <a:pt x="1874" y="3603"/>
                  </a:lnTo>
                  <a:lnTo>
                    <a:pt x="2542" y="5417"/>
                  </a:lnTo>
                  <a:lnTo>
                    <a:pt x="3575" y="3780"/>
                  </a:lnTo>
                  <a:lnTo>
                    <a:pt x="5503" y="3707"/>
                  </a:lnTo>
                  <a:lnTo>
                    <a:pt x="4266" y="2220"/>
                  </a:lnTo>
                  <a:lnTo>
                    <a:pt x="4793" y="360"/>
                  </a:lnTo>
                  <a:lnTo>
                    <a:pt x="4793" y="360"/>
                  </a:lnTo>
                  <a:lnTo>
                    <a:pt x="2997" y="1074"/>
                  </a:lnTo>
                  <a:lnTo>
                    <a:pt x="139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13"/>
            <p:cNvSpPr/>
            <p:nvPr/>
          </p:nvSpPr>
          <p:spPr>
            <a:xfrm>
              <a:off x="1484589" y="1319342"/>
              <a:ext cx="370952" cy="377601"/>
            </a:xfrm>
            <a:custGeom>
              <a:avLst/>
              <a:gdLst/>
              <a:ahLst/>
              <a:cxnLst/>
              <a:rect l="l" t="t" r="r" b="b"/>
              <a:pathLst>
                <a:path w="5412" h="5509" extrusionOk="0">
                  <a:moveTo>
                    <a:pt x="3124" y="1"/>
                  </a:moveTo>
                  <a:lnTo>
                    <a:pt x="1928" y="1520"/>
                  </a:lnTo>
                  <a:lnTo>
                    <a:pt x="0" y="1393"/>
                  </a:lnTo>
                  <a:lnTo>
                    <a:pt x="1073" y="3002"/>
                  </a:lnTo>
                  <a:lnTo>
                    <a:pt x="359" y="4794"/>
                  </a:lnTo>
                  <a:lnTo>
                    <a:pt x="359" y="4794"/>
                  </a:lnTo>
                  <a:lnTo>
                    <a:pt x="2219" y="4271"/>
                  </a:lnTo>
                  <a:lnTo>
                    <a:pt x="3702" y="5508"/>
                  </a:lnTo>
                  <a:lnTo>
                    <a:pt x="3779" y="3575"/>
                  </a:lnTo>
                  <a:lnTo>
                    <a:pt x="5412" y="2543"/>
                  </a:lnTo>
                  <a:lnTo>
                    <a:pt x="3602" y="1875"/>
                  </a:lnTo>
                  <a:lnTo>
                    <a:pt x="312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13"/>
            <p:cNvSpPr/>
            <p:nvPr/>
          </p:nvSpPr>
          <p:spPr>
            <a:xfrm>
              <a:off x="1278825" y="2021355"/>
              <a:ext cx="360739" cy="379383"/>
            </a:xfrm>
            <a:custGeom>
              <a:avLst/>
              <a:gdLst/>
              <a:ahLst/>
              <a:cxnLst/>
              <a:rect l="l" t="t" r="r" b="b"/>
              <a:pathLst>
                <a:path w="5263" h="5535" extrusionOk="0">
                  <a:moveTo>
                    <a:pt x="2011" y="0"/>
                  </a:moveTo>
                  <a:lnTo>
                    <a:pt x="1733" y="1915"/>
                  </a:lnTo>
                  <a:lnTo>
                    <a:pt x="1" y="2770"/>
                  </a:lnTo>
                  <a:lnTo>
                    <a:pt x="1733" y="3625"/>
                  </a:lnTo>
                  <a:lnTo>
                    <a:pt x="2011" y="5535"/>
                  </a:lnTo>
                  <a:lnTo>
                    <a:pt x="3361" y="4152"/>
                  </a:lnTo>
                  <a:lnTo>
                    <a:pt x="5262" y="4480"/>
                  </a:lnTo>
                  <a:lnTo>
                    <a:pt x="4366" y="2770"/>
                  </a:lnTo>
                  <a:lnTo>
                    <a:pt x="5262" y="1060"/>
                  </a:lnTo>
                  <a:lnTo>
                    <a:pt x="5262" y="1060"/>
                  </a:lnTo>
                  <a:lnTo>
                    <a:pt x="3361" y="1383"/>
                  </a:lnTo>
                  <a:lnTo>
                    <a:pt x="201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13"/>
            <p:cNvSpPr/>
            <p:nvPr/>
          </p:nvSpPr>
          <p:spPr>
            <a:xfrm>
              <a:off x="4095083" y="1992978"/>
              <a:ext cx="361013" cy="379383"/>
            </a:xfrm>
            <a:custGeom>
              <a:avLst/>
              <a:gdLst/>
              <a:ahLst/>
              <a:cxnLst/>
              <a:rect l="l" t="t" r="r" b="b"/>
              <a:pathLst>
                <a:path w="5267" h="5535" extrusionOk="0">
                  <a:moveTo>
                    <a:pt x="3252" y="0"/>
                  </a:moveTo>
                  <a:lnTo>
                    <a:pt x="1906" y="1383"/>
                  </a:lnTo>
                  <a:lnTo>
                    <a:pt x="0" y="1055"/>
                  </a:lnTo>
                  <a:lnTo>
                    <a:pt x="901" y="2765"/>
                  </a:lnTo>
                  <a:lnTo>
                    <a:pt x="0" y="4480"/>
                  </a:lnTo>
                  <a:lnTo>
                    <a:pt x="1906" y="4152"/>
                  </a:lnTo>
                  <a:lnTo>
                    <a:pt x="3252" y="5535"/>
                  </a:lnTo>
                  <a:lnTo>
                    <a:pt x="3534" y="3620"/>
                  </a:lnTo>
                  <a:lnTo>
                    <a:pt x="5267" y="2765"/>
                  </a:lnTo>
                  <a:lnTo>
                    <a:pt x="3534" y="1910"/>
                  </a:lnTo>
                  <a:lnTo>
                    <a:pt x="325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13"/>
            <p:cNvSpPr/>
            <p:nvPr/>
          </p:nvSpPr>
          <p:spPr>
            <a:xfrm>
              <a:off x="3865056" y="1295078"/>
              <a:ext cx="370952" cy="377189"/>
            </a:xfrm>
            <a:custGeom>
              <a:avLst/>
              <a:gdLst/>
              <a:ahLst/>
              <a:cxnLst/>
              <a:rect l="l" t="t" r="r" b="b"/>
              <a:pathLst>
                <a:path w="5412" h="5503" extrusionOk="0">
                  <a:moveTo>
                    <a:pt x="2288" y="0"/>
                  </a:moveTo>
                  <a:lnTo>
                    <a:pt x="1810" y="1869"/>
                  </a:lnTo>
                  <a:lnTo>
                    <a:pt x="0" y="2538"/>
                  </a:lnTo>
                  <a:lnTo>
                    <a:pt x="1633" y="3570"/>
                  </a:lnTo>
                  <a:lnTo>
                    <a:pt x="1710" y="5503"/>
                  </a:lnTo>
                  <a:lnTo>
                    <a:pt x="3193" y="4266"/>
                  </a:lnTo>
                  <a:lnTo>
                    <a:pt x="5053" y="4789"/>
                  </a:lnTo>
                  <a:lnTo>
                    <a:pt x="4339" y="2997"/>
                  </a:lnTo>
                  <a:lnTo>
                    <a:pt x="5412" y="1387"/>
                  </a:lnTo>
                  <a:lnTo>
                    <a:pt x="3484" y="1515"/>
                  </a:lnTo>
                  <a:lnTo>
                    <a:pt x="228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13"/>
            <p:cNvSpPr/>
            <p:nvPr/>
          </p:nvSpPr>
          <p:spPr>
            <a:xfrm>
              <a:off x="3367577" y="814115"/>
              <a:ext cx="377189" cy="370952"/>
            </a:xfrm>
            <a:custGeom>
              <a:avLst/>
              <a:gdLst/>
              <a:ahLst/>
              <a:cxnLst/>
              <a:rect l="l" t="t" r="r" b="b"/>
              <a:pathLst>
                <a:path w="5503" h="5412" extrusionOk="0">
                  <a:moveTo>
                    <a:pt x="4111" y="0"/>
                  </a:moveTo>
                  <a:lnTo>
                    <a:pt x="2506" y="1074"/>
                  </a:lnTo>
                  <a:lnTo>
                    <a:pt x="710" y="355"/>
                  </a:lnTo>
                  <a:lnTo>
                    <a:pt x="1233" y="2215"/>
                  </a:lnTo>
                  <a:lnTo>
                    <a:pt x="0" y="3702"/>
                  </a:lnTo>
                  <a:lnTo>
                    <a:pt x="1929" y="3779"/>
                  </a:lnTo>
                  <a:lnTo>
                    <a:pt x="2961" y="5412"/>
                  </a:lnTo>
                  <a:lnTo>
                    <a:pt x="3629" y="3602"/>
                  </a:lnTo>
                  <a:lnTo>
                    <a:pt x="5503" y="3125"/>
                  </a:lnTo>
                  <a:lnTo>
                    <a:pt x="3984" y="1928"/>
                  </a:lnTo>
                  <a:lnTo>
                    <a:pt x="411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22"/>
          <p:cNvSpPr txBox="1">
            <a:spLocks noGrp="1"/>
          </p:cNvSpPr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All Stats</a:t>
            </a:r>
            <a:endParaRPr/>
          </a:p>
        </p:txBody>
      </p:sp>
      <p:sp>
        <p:nvSpPr>
          <p:cNvPr id="312" name="Google Shape;312;p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DRtg and ORtg reign supreme over other predictor variables with FT% edging the others in one of the models. DRtg and ORtg measure defensive and offensive potency, so having better values for both would lead to more success</a:t>
            </a:r>
            <a:endParaRPr/>
          </a:p>
        </p:txBody>
      </p:sp>
      <p:sp>
        <p:nvSpPr>
          <p:cNvPr id="313" name="Google Shape;313;p22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314" name="Google Shape;31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2850" y="1128150"/>
            <a:ext cx="4558599" cy="1636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23"/>
          <p:cNvSpPr txBox="1">
            <a:spLocks noGrp="1"/>
          </p:cNvSpPr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All Stats</a:t>
            </a:r>
            <a:endParaRPr/>
          </a:p>
        </p:txBody>
      </p:sp>
      <p:sp>
        <p:nvSpPr>
          <p:cNvPr id="320" name="Google Shape;320;p2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/>
          </a:p>
        </p:txBody>
      </p:sp>
      <p:sp>
        <p:nvSpPr>
          <p:cNvPr id="321" name="Google Shape;321;p2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322" name="Google Shape;32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16226" y="805737"/>
            <a:ext cx="3370550" cy="4109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6223" y="902025"/>
            <a:ext cx="3253300" cy="3966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24"/>
          <p:cNvSpPr txBox="1">
            <a:spLocks noGrp="1"/>
          </p:cNvSpPr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All Stats</a:t>
            </a:r>
            <a:endParaRPr/>
          </a:p>
        </p:txBody>
      </p:sp>
      <p:sp>
        <p:nvSpPr>
          <p:cNvPr id="329" name="Google Shape;329;p2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/>
          </a:p>
        </p:txBody>
      </p:sp>
      <p:sp>
        <p:nvSpPr>
          <p:cNvPr id="330" name="Google Shape;330;p24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331" name="Google Shape;33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1500" y="902008"/>
            <a:ext cx="3253300" cy="3966942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43050" y="902000"/>
            <a:ext cx="3253300" cy="39669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25"/>
          <p:cNvSpPr txBox="1">
            <a:spLocks noGrp="1"/>
          </p:cNvSpPr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All Stats</a:t>
            </a:r>
            <a:endParaRPr/>
          </a:p>
        </p:txBody>
      </p:sp>
      <p:sp>
        <p:nvSpPr>
          <p:cNvPr id="338" name="Google Shape;338;p2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/>
          </a:p>
        </p:txBody>
      </p:sp>
      <p:sp>
        <p:nvSpPr>
          <p:cNvPr id="339" name="Google Shape;339;p2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340" name="Google Shape;34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2400" y="902000"/>
            <a:ext cx="3253300" cy="396693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07775" y="903625"/>
            <a:ext cx="3253300" cy="39669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26"/>
          <p:cNvSpPr txBox="1">
            <a:spLocks noGrp="1"/>
          </p:cNvSpPr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All stats without ORtg, DRtg and PPG</a:t>
            </a:r>
            <a:endParaRPr/>
          </a:p>
        </p:txBody>
      </p:sp>
      <p:sp>
        <p:nvSpPr>
          <p:cNvPr id="347" name="Google Shape;347;p2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/>
          </a:p>
        </p:txBody>
      </p:sp>
      <p:sp>
        <p:nvSpPr>
          <p:cNvPr id="348" name="Google Shape;348;p26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349" name="Google Shape;34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5938" y="1800225"/>
            <a:ext cx="5572125" cy="200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27"/>
          <p:cNvSpPr txBox="1">
            <a:spLocks noGrp="1"/>
          </p:cNvSpPr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Shooting Stats</a:t>
            </a:r>
            <a:endParaRPr/>
          </a:p>
        </p:txBody>
      </p:sp>
      <p:sp>
        <p:nvSpPr>
          <p:cNvPr id="355" name="Google Shape;355;p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/>
          </a:p>
        </p:txBody>
      </p:sp>
      <p:sp>
        <p:nvSpPr>
          <p:cNvPr id="356" name="Google Shape;356;p27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357" name="Google Shape;35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7375" y="1667050"/>
            <a:ext cx="5734050" cy="204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28"/>
          <p:cNvSpPr txBox="1">
            <a:spLocks noGrp="1"/>
          </p:cNvSpPr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 Stats</a:t>
            </a:r>
            <a:endParaRPr/>
          </a:p>
        </p:txBody>
      </p:sp>
      <p:sp>
        <p:nvSpPr>
          <p:cNvPr id="363" name="Google Shape;363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/>
          </a:p>
        </p:txBody>
      </p:sp>
      <p:sp>
        <p:nvSpPr>
          <p:cNvPr id="364" name="Google Shape;364;p28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365" name="Google Shape;36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8576" y="1736376"/>
            <a:ext cx="5986851" cy="215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29"/>
          <p:cNvSpPr txBox="1">
            <a:spLocks noGrp="1"/>
          </p:cNvSpPr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Advanced Stats</a:t>
            </a:r>
            <a:endParaRPr/>
          </a:p>
        </p:txBody>
      </p:sp>
      <p:sp>
        <p:nvSpPr>
          <p:cNvPr id="371" name="Google Shape;371;p29"/>
          <p:cNvSpPr txBox="1">
            <a:spLocks noGrp="1"/>
          </p:cNvSpPr>
          <p:nvPr>
            <p:ph type="body" idx="1"/>
          </p:nvPr>
        </p:nvSpPr>
        <p:spPr>
          <a:xfrm>
            <a:off x="311700" y="14572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Offensive rating taking precedence when only advanced stats are included in the model testing but defensive rating narrowly takes precedence when all stats are accounted for.</a:t>
            </a:r>
            <a:endParaRPr/>
          </a:p>
        </p:txBody>
      </p:sp>
      <p:sp>
        <p:nvSpPr>
          <p:cNvPr id="372" name="Google Shape;372;p29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373" name="Google Shape;37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8150" y="1454550"/>
            <a:ext cx="4355250" cy="153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2488" y="1134325"/>
            <a:ext cx="7286625" cy="25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30"/>
          <p:cNvSpPr txBox="1">
            <a:spLocks noGrp="1"/>
          </p:cNvSpPr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Advanced Stats</a:t>
            </a:r>
            <a:endParaRPr/>
          </a:p>
        </p:txBody>
      </p:sp>
      <p:sp>
        <p:nvSpPr>
          <p:cNvPr id="380" name="Google Shape;380;p3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Even going by eye-tests, you can see the clear correlation between regular season success and offensive/defensive rating*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br>
              <a:rPr lang="en"/>
            </a:br>
            <a:endParaRPr/>
          </a:p>
          <a:p>
            <a:pPr marL="4572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000"/>
              <a:t>*Note: Offensive rating is better the higher it is, defensive rating better the lower it is</a:t>
            </a:r>
            <a:endParaRPr sz="1000"/>
          </a:p>
        </p:txBody>
      </p:sp>
      <p:sp>
        <p:nvSpPr>
          <p:cNvPr id="381" name="Google Shape;381;p30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382" name="Google Shape;38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24600" y="1137650"/>
            <a:ext cx="3462575" cy="3763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31"/>
          <p:cNvSpPr txBox="1">
            <a:spLocks noGrp="1"/>
          </p:cNvSpPr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Advanced Stats</a:t>
            </a:r>
            <a:endParaRPr/>
          </a:p>
        </p:txBody>
      </p:sp>
      <p:sp>
        <p:nvSpPr>
          <p:cNvPr id="388" name="Google Shape;388;p3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Offensive and defensive rating have the most weight among all predictor variables in majority of the model tests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br>
              <a:rPr lang="en"/>
            </a:br>
            <a:endParaRPr/>
          </a:p>
          <a:p>
            <a:pPr marL="4572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000"/>
              <a:t>*Note: Offensive rating is better the higher it is, defensive rating better the lower it is</a:t>
            </a:r>
            <a:endParaRPr sz="1000"/>
          </a:p>
        </p:txBody>
      </p:sp>
      <p:sp>
        <p:nvSpPr>
          <p:cNvPr id="389" name="Google Shape;389;p31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390" name="Google Shape;39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32877" y="983100"/>
            <a:ext cx="3246549" cy="4068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NBA Team Stats Season 2021-2022</a:t>
            </a:r>
            <a:endParaRPr/>
          </a:p>
        </p:txBody>
      </p:sp>
      <p:sp>
        <p:nvSpPr>
          <p:cNvPr id="73" name="Google Shape;73;p14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Taken from Basketball Reference</a:t>
            </a:r>
            <a:br>
              <a:rPr lang="en"/>
            </a:br>
            <a:endParaRPr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Manually compiled with love and care by yours truly</a:t>
            </a:r>
            <a:br>
              <a:rPr lang="en"/>
            </a:br>
            <a:endParaRPr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Includes 30 rows (1 per team) and 61 columns</a:t>
            </a:r>
            <a:br>
              <a:rPr lang="en"/>
            </a:br>
            <a:endParaRPr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Has four feature categories</a:t>
            </a:r>
            <a:br>
              <a:rPr lang="en"/>
            </a:br>
            <a:endParaRPr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Keyword being “season” so it only involves regular season performance</a:t>
            </a:r>
            <a:endParaRPr/>
          </a:p>
        </p:txBody>
      </p:sp>
      <p:pic>
        <p:nvPicPr>
          <p:cNvPr id="74" name="Google Shape;7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34550" y="385175"/>
            <a:ext cx="5719500" cy="4289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5" name="Google Shape;395;p32"/>
          <p:cNvGrpSpPr/>
          <p:nvPr/>
        </p:nvGrpSpPr>
        <p:grpSpPr>
          <a:xfrm>
            <a:off x="457200" y="3187786"/>
            <a:ext cx="8229600" cy="1160700"/>
            <a:chOff x="457200" y="3035386"/>
            <a:chExt cx="8229600" cy="1160700"/>
          </a:xfrm>
        </p:grpSpPr>
        <p:sp>
          <p:nvSpPr>
            <p:cNvPr id="396" name="Google Shape;396;p32"/>
            <p:cNvSpPr/>
            <p:nvPr/>
          </p:nvSpPr>
          <p:spPr>
            <a:xfrm>
              <a:off x="457200" y="3035386"/>
              <a:ext cx="8229600" cy="1160700"/>
            </a:xfrm>
            <a:prstGeom prst="roundRect">
              <a:avLst>
                <a:gd name="adj" fmla="val 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97" name="Google Shape;397;p32"/>
            <p:cNvGrpSpPr/>
            <p:nvPr/>
          </p:nvGrpSpPr>
          <p:grpSpPr>
            <a:xfrm>
              <a:off x="609638" y="3200605"/>
              <a:ext cx="1980323" cy="830243"/>
              <a:chOff x="-2082450" y="2525828"/>
              <a:chExt cx="1980323" cy="830243"/>
            </a:xfrm>
          </p:grpSpPr>
          <p:sp>
            <p:nvSpPr>
              <p:cNvPr id="398" name="Google Shape;398;p32"/>
              <p:cNvSpPr txBox="1"/>
              <p:nvPr/>
            </p:nvSpPr>
            <p:spPr>
              <a:xfrm>
                <a:off x="-2082427" y="2525828"/>
                <a:ext cx="1980300" cy="34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b="1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Improve defense</a:t>
                </a:r>
                <a:endParaRPr sz="1800" b="1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399" name="Google Shape;399;p32"/>
              <p:cNvSpPr txBox="1"/>
              <p:nvPr/>
            </p:nvSpPr>
            <p:spPr>
              <a:xfrm>
                <a:off x="-2082450" y="2804671"/>
                <a:ext cx="1980300" cy="55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latin typeface="Roboto"/>
                    <a:ea typeface="Roboto"/>
                    <a:cs typeface="Roboto"/>
                    <a:sym typeface="Roboto"/>
                  </a:rPr>
                  <a:t>Defense wins games. Bill Russell won eleven rings doing so.</a:t>
                </a:r>
                <a:endParaRPr sz="12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400" name="Google Shape;400;p32"/>
            <p:cNvGrpSpPr/>
            <p:nvPr/>
          </p:nvGrpSpPr>
          <p:grpSpPr>
            <a:xfrm>
              <a:off x="6554038" y="3200605"/>
              <a:ext cx="1980323" cy="830243"/>
              <a:chOff x="-2082450" y="2525828"/>
              <a:chExt cx="1980323" cy="830243"/>
            </a:xfrm>
          </p:grpSpPr>
          <p:sp>
            <p:nvSpPr>
              <p:cNvPr id="401" name="Google Shape;401;p32"/>
              <p:cNvSpPr txBox="1"/>
              <p:nvPr/>
            </p:nvSpPr>
            <p:spPr>
              <a:xfrm>
                <a:off x="-2082427" y="2525828"/>
                <a:ext cx="1980300" cy="34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b="1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Balance team age</a:t>
                </a:r>
                <a:endParaRPr sz="1800" b="1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402" name="Google Shape;402;p32"/>
              <p:cNvSpPr txBox="1"/>
              <p:nvPr/>
            </p:nvSpPr>
            <p:spPr>
              <a:xfrm>
                <a:off x="-2082450" y="2804671"/>
                <a:ext cx="1980300" cy="55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latin typeface="Roboto"/>
                    <a:ea typeface="Roboto"/>
                    <a:cs typeface="Roboto"/>
                    <a:sym typeface="Roboto"/>
                  </a:rPr>
                  <a:t>Every team needs veterans to lead and help nurture young talent</a:t>
                </a:r>
                <a:endParaRPr sz="12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403" name="Google Shape;403;p32"/>
          <p:cNvGrpSpPr/>
          <p:nvPr/>
        </p:nvGrpSpPr>
        <p:grpSpPr>
          <a:xfrm>
            <a:off x="457200" y="1479638"/>
            <a:ext cx="8229600" cy="1160700"/>
            <a:chOff x="457200" y="1632038"/>
            <a:chExt cx="8229600" cy="1160700"/>
          </a:xfrm>
        </p:grpSpPr>
        <p:sp>
          <p:nvSpPr>
            <p:cNvPr id="404" name="Google Shape;404;p32"/>
            <p:cNvSpPr/>
            <p:nvPr/>
          </p:nvSpPr>
          <p:spPr>
            <a:xfrm>
              <a:off x="457200" y="1632038"/>
              <a:ext cx="8229600" cy="1160700"/>
            </a:xfrm>
            <a:prstGeom prst="roundRect">
              <a:avLst>
                <a:gd name="adj" fmla="val 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05" name="Google Shape;405;p32"/>
            <p:cNvGrpSpPr/>
            <p:nvPr/>
          </p:nvGrpSpPr>
          <p:grpSpPr>
            <a:xfrm>
              <a:off x="609600" y="1765213"/>
              <a:ext cx="1980323" cy="830243"/>
              <a:chOff x="-2082450" y="1418025"/>
              <a:chExt cx="1980323" cy="830243"/>
            </a:xfrm>
          </p:grpSpPr>
          <p:sp>
            <p:nvSpPr>
              <p:cNvPr id="406" name="Google Shape;406;p32"/>
              <p:cNvSpPr txBox="1"/>
              <p:nvPr/>
            </p:nvSpPr>
            <p:spPr>
              <a:xfrm>
                <a:off x="-2082427" y="1418025"/>
                <a:ext cx="1980300" cy="34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lang="en" sz="1800" b="1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Refine 3P shooting</a:t>
                </a:r>
                <a:endParaRPr sz="1800" b="1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407" name="Google Shape;407;p32"/>
              <p:cNvSpPr txBox="1"/>
              <p:nvPr/>
            </p:nvSpPr>
            <p:spPr>
              <a:xfrm>
                <a:off x="-2082450" y="1696868"/>
                <a:ext cx="1980300" cy="55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latin typeface="Roboto"/>
                    <a:ea typeface="Roboto"/>
                    <a:cs typeface="Roboto"/>
                    <a:sym typeface="Roboto"/>
                  </a:rPr>
                  <a:t>Distance shooting dominates in today’s stretched NBA court</a:t>
                </a:r>
                <a:endParaRPr sz="12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408" name="Google Shape;408;p32"/>
            <p:cNvGrpSpPr/>
            <p:nvPr/>
          </p:nvGrpSpPr>
          <p:grpSpPr>
            <a:xfrm>
              <a:off x="6554038" y="1765213"/>
              <a:ext cx="1980323" cy="830243"/>
              <a:chOff x="-2082450" y="1418025"/>
              <a:chExt cx="1980323" cy="830243"/>
            </a:xfrm>
          </p:grpSpPr>
          <p:sp>
            <p:nvSpPr>
              <p:cNvPr id="409" name="Google Shape;409;p32"/>
              <p:cNvSpPr txBox="1"/>
              <p:nvPr/>
            </p:nvSpPr>
            <p:spPr>
              <a:xfrm>
                <a:off x="-2082427" y="1418025"/>
                <a:ext cx="1980300" cy="34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lang="en" sz="1800" b="1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Practice free throws</a:t>
                </a:r>
                <a:endParaRPr sz="1800" b="1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410" name="Google Shape;410;p32"/>
              <p:cNvSpPr txBox="1"/>
              <p:nvPr/>
            </p:nvSpPr>
            <p:spPr>
              <a:xfrm>
                <a:off x="-2082450" y="1696868"/>
                <a:ext cx="1980300" cy="55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100">
                    <a:latin typeface="Roboto"/>
                    <a:ea typeface="Roboto"/>
                    <a:cs typeface="Roboto"/>
                    <a:sym typeface="Roboto"/>
                  </a:rPr>
                  <a:t>Free throws are the easiest points in the game, make the most out of them</a:t>
                </a:r>
                <a:endParaRPr sz="11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sp>
        <p:nvSpPr>
          <p:cNvPr id="411" name="Google Shape;411;p32"/>
          <p:cNvSpPr txBox="1">
            <a:spLocks noGrp="1"/>
          </p:cNvSpPr>
          <p:nvPr>
            <p:ph type="title"/>
          </p:nvPr>
        </p:nvSpPr>
        <p:spPr>
          <a:xfrm>
            <a:off x="457200" y="334200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Recommendations</a:t>
            </a:r>
            <a:endParaRPr sz="2400"/>
          </a:p>
        </p:txBody>
      </p:sp>
      <p:grpSp>
        <p:nvGrpSpPr>
          <p:cNvPr id="412" name="Google Shape;412;p32"/>
          <p:cNvGrpSpPr/>
          <p:nvPr/>
        </p:nvGrpSpPr>
        <p:grpSpPr>
          <a:xfrm>
            <a:off x="2755500" y="1097737"/>
            <a:ext cx="3632912" cy="3632668"/>
            <a:chOff x="2755500" y="1097737"/>
            <a:chExt cx="3632912" cy="3632668"/>
          </a:xfrm>
        </p:grpSpPr>
        <p:grpSp>
          <p:nvGrpSpPr>
            <p:cNvPr id="413" name="Google Shape;413;p32"/>
            <p:cNvGrpSpPr/>
            <p:nvPr/>
          </p:nvGrpSpPr>
          <p:grpSpPr>
            <a:xfrm>
              <a:off x="2755500" y="1097737"/>
              <a:ext cx="3632912" cy="3632668"/>
              <a:chOff x="2755500" y="1224637"/>
              <a:chExt cx="3632912" cy="3632668"/>
            </a:xfrm>
          </p:grpSpPr>
          <p:sp>
            <p:nvSpPr>
              <p:cNvPr id="414" name="Google Shape;414;p32"/>
              <p:cNvSpPr/>
              <p:nvPr/>
            </p:nvSpPr>
            <p:spPr>
              <a:xfrm>
                <a:off x="2755500" y="1224637"/>
                <a:ext cx="3632912" cy="3632668"/>
              </a:xfrm>
              <a:custGeom>
                <a:avLst/>
                <a:gdLst/>
                <a:ahLst/>
                <a:cxnLst/>
                <a:rect l="l" t="t" r="r" b="b"/>
                <a:pathLst>
                  <a:path w="74464" h="74459" extrusionOk="0">
                    <a:moveTo>
                      <a:pt x="37232" y="0"/>
                    </a:moveTo>
                    <a:cubicBezTo>
                      <a:pt x="32211" y="0"/>
                      <a:pt x="27336" y="987"/>
                      <a:pt x="22734" y="2934"/>
                    </a:cubicBezTo>
                    <a:cubicBezTo>
                      <a:pt x="18300" y="4812"/>
                      <a:pt x="14321" y="7490"/>
                      <a:pt x="10906" y="10906"/>
                    </a:cubicBezTo>
                    <a:cubicBezTo>
                      <a:pt x="7495" y="14321"/>
                      <a:pt x="4812" y="18300"/>
                      <a:pt x="2934" y="22734"/>
                    </a:cubicBezTo>
                    <a:cubicBezTo>
                      <a:pt x="987" y="27336"/>
                      <a:pt x="0" y="32211"/>
                      <a:pt x="0" y="37232"/>
                    </a:cubicBezTo>
                    <a:cubicBezTo>
                      <a:pt x="0" y="42248"/>
                      <a:pt x="987" y="47127"/>
                      <a:pt x="2934" y="51725"/>
                    </a:cubicBezTo>
                    <a:cubicBezTo>
                      <a:pt x="4812" y="56164"/>
                      <a:pt x="7495" y="60143"/>
                      <a:pt x="10906" y="63558"/>
                    </a:cubicBezTo>
                    <a:cubicBezTo>
                      <a:pt x="14321" y="66969"/>
                      <a:pt x="18300" y="69652"/>
                      <a:pt x="22734" y="71525"/>
                    </a:cubicBezTo>
                    <a:cubicBezTo>
                      <a:pt x="27336" y="73472"/>
                      <a:pt x="32211" y="74459"/>
                      <a:pt x="37232" y="74459"/>
                    </a:cubicBezTo>
                    <a:cubicBezTo>
                      <a:pt x="42252" y="74459"/>
                      <a:pt x="47127" y="73472"/>
                      <a:pt x="51730" y="71525"/>
                    </a:cubicBezTo>
                    <a:cubicBezTo>
                      <a:pt x="56164" y="69652"/>
                      <a:pt x="60143" y="66969"/>
                      <a:pt x="63558" y="63558"/>
                    </a:cubicBezTo>
                    <a:cubicBezTo>
                      <a:pt x="66969" y="60143"/>
                      <a:pt x="69652" y="56164"/>
                      <a:pt x="71530" y="51725"/>
                    </a:cubicBezTo>
                    <a:cubicBezTo>
                      <a:pt x="73476" y="47127"/>
                      <a:pt x="74463" y="42248"/>
                      <a:pt x="74463" y="37232"/>
                    </a:cubicBezTo>
                    <a:cubicBezTo>
                      <a:pt x="74463" y="32211"/>
                      <a:pt x="73476" y="27336"/>
                      <a:pt x="71530" y="22734"/>
                    </a:cubicBezTo>
                    <a:cubicBezTo>
                      <a:pt x="69652" y="18300"/>
                      <a:pt x="66969" y="14321"/>
                      <a:pt x="63558" y="10906"/>
                    </a:cubicBezTo>
                    <a:cubicBezTo>
                      <a:pt x="60143" y="7490"/>
                      <a:pt x="56164" y="4812"/>
                      <a:pt x="51730" y="2934"/>
                    </a:cubicBezTo>
                    <a:cubicBezTo>
                      <a:pt x="47127" y="987"/>
                      <a:pt x="42252" y="0"/>
                      <a:pt x="3723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" name="Google Shape;415;p32"/>
              <p:cNvSpPr/>
              <p:nvPr/>
            </p:nvSpPr>
            <p:spPr>
              <a:xfrm>
                <a:off x="3125361" y="1594498"/>
                <a:ext cx="2893196" cy="2893196"/>
              </a:xfrm>
              <a:custGeom>
                <a:avLst/>
                <a:gdLst/>
                <a:ahLst/>
                <a:cxnLst/>
                <a:rect l="l" t="t" r="r" b="b"/>
                <a:pathLst>
                  <a:path w="59302" h="59302" extrusionOk="0">
                    <a:moveTo>
                      <a:pt x="29651" y="0"/>
                    </a:moveTo>
                    <a:cubicBezTo>
                      <a:pt x="25653" y="0"/>
                      <a:pt x="21770" y="783"/>
                      <a:pt x="18109" y="2333"/>
                    </a:cubicBezTo>
                    <a:cubicBezTo>
                      <a:pt x="14575" y="3829"/>
                      <a:pt x="11406" y="5962"/>
                      <a:pt x="8686" y="8682"/>
                    </a:cubicBezTo>
                    <a:cubicBezTo>
                      <a:pt x="5967" y="11406"/>
                      <a:pt x="3829" y="14575"/>
                      <a:pt x="2333" y="18104"/>
                    </a:cubicBezTo>
                    <a:cubicBezTo>
                      <a:pt x="787" y="21765"/>
                      <a:pt x="0" y="25649"/>
                      <a:pt x="0" y="29651"/>
                    </a:cubicBezTo>
                    <a:cubicBezTo>
                      <a:pt x="0" y="33648"/>
                      <a:pt x="787" y="37532"/>
                      <a:pt x="2333" y="41193"/>
                    </a:cubicBezTo>
                    <a:cubicBezTo>
                      <a:pt x="3829" y="44726"/>
                      <a:pt x="5967" y="47896"/>
                      <a:pt x="8686" y="50615"/>
                    </a:cubicBezTo>
                    <a:cubicBezTo>
                      <a:pt x="11406" y="53335"/>
                      <a:pt x="14575" y="55472"/>
                      <a:pt x="18109" y="56964"/>
                    </a:cubicBezTo>
                    <a:cubicBezTo>
                      <a:pt x="21770" y="58515"/>
                      <a:pt x="25653" y="59301"/>
                      <a:pt x="29651" y="59301"/>
                    </a:cubicBezTo>
                    <a:cubicBezTo>
                      <a:pt x="33648" y="59301"/>
                      <a:pt x="37532" y="58515"/>
                      <a:pt x="41193" y="56964"/>
                    </a:cubicBezTo>
                    <a:cubicBezTo>
                      <a:pt x="44726" y="55472"/>
                      <a:pt x="47896" y="53335"/>
                      <a:pt x="50615" y="50615"/>
                    </a:cubicBezTo>
                    <a:cubicBezTo>
                      <a:pt x="53335" y="47896"/>
                      <a:pt x="55472" y="44726"/>
                      <a:pt x="56968" y="41193"/>
                    </a:cubicBezTo>
                    <a:cubicBezTo>
                      <a:pt x="58515" y="37532"/>
                      <a:pt x="59301" y="33648"/>
                      <a:pt x="59301" y="29651"/>
                    </a:cubicBezTo>
                    <a:cubicBezTo>
                      <a:pt x="59301" y="25649"/>
                      <a:pt x="58515" y="21765"/>
                      <a:pt x="56968" y="18104"/>
                    </a:cubicBezTo>
                    <a:cubicBezTo>
                      <a:pt x="55472" y="14575"/>
                      <a:pt x="53335" y="11406"/>
                      <a:pt x="50615" y="8682"/>
                    </a:cubicBezTo>
                    <a:cubicBezTo>
                      <a:pt x="47896" y="5962"/>
                      <a:pt x="44726" y="3829"/>
                      <a:pt x="41193" y="2333"/>
                    </a:cubicBezTo>
                    <a:cubicBezTo>
                      <a:pt x="37532" y="783"/>
                      <a:pt x="33648" y="0"/>
                      <a:pt x="2965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32"/>
              <p:cNvSpPr/>
              <p:nvPr/>
            </p:nvSpPr>
            <p:spPr>
              <a:xfrm>
                <a:off x="3384277" y="1853172"/>
                <a:ext cx="2375366" cy="2375610"/>
              </a:xfrm>
              <a:custGeom>
                <a:avLst/>
                <a:gdLst/>
                <a:ahLst/>
                <a:cxnLst/>
                <a:rect l="l" t="t" r="r" b="b"/>
                <a:pathLst>
                  <a:path w="48688" h="48693" extrusionOk="0">
                    <a:moveTo>
                      <a:pt x="24344" y="1"/>
                    </a:moveTo>
                    <a:cubicBezTo>
                      <a:pt x="21060" y="1"/>
                      <a:pt x="17873" y="647"/>
                      <a:pt x="14867" y="1920"/>
                    </a:cubicBezTo>
                    <a:cubicBezTo>
                      <a:pt x="11965" y="3143"/>
                      <a:pt x="9364" y="4899"/>
                      <a:pt x="7131" y="7132"/>
                    </a:cubicBezTo>
                    <a:cubicBezTo>
                      <a:pt x="4894" y="9369"/>
                      <a:pt x="3138" y="11970"/>
                      <a:pt x="1915" y="14872"/>
                    </a:cubicBezTo>
                    <a:cubicBezTo>
                      <a:pt x="642" y="17873"/>
                      <a:pt x="0" y="21061"/>
                      <a:pt x="0" y="24349"/>
                    </a:cubicBezTo>
                    <a:cubicBezTo>
                      <a:pt x="0" y="27632"/>
                      <a:pt x="642" y="30820"/>
                      <a:pt x="1915" y="33826"/>
                    </a:cubicBezTo>
                    <a:cubicBezTo>
                      <a:pt x="3138" y="36723"/>
                      <a:pt x="4894" y="39329"/>
                      <a:pt x="7131" y="41562"/>
                    </a:cubicBezTo>
                    <a:cubicBezTo>
                      <a:pt x="9364" y="43794"/>
                      <a:pt x="11965" y="45550"/>
                      <a:pt x="14867" y="46778"/>
                    </a:cubicBezTo>
                    <a:cubicBezTo>
                      <a:pt x="17873" y="48046"/>
                      <a:pt x="21060" y="48692"/>
                      <a:pt x="24344" y="48692"/>
                    </a:cubicBezTo>
                    <a:cubicBezTo>
                      <a:pt x="27627" y="48692"/>
                      <a:pt x="30815" y="48046"/>
                      <a:pt x="33821" y="46778"/>
                    </a:cubicBezTo>
                    <a:cubicBezTo>
                      <a:pt x="36722" y="45550"/>
                      <a:pt x="39324" y="43794"/>
                      <a:pt x="41557" y="41562"/>
                    </a:cubicBezTo>
                    <a:cubicBezTo>
                      <a:pt x="43794" y="39329"/>
                      <a:pt x="45549" y="36723"/>
                      <a:pt x="46773" y="33826"/>
                    </a:cubicBezTo>
                    <a:cubicBezTo>
                      <a:pt x="48046" y="30820"/>
                      <a:pt x="48687" y="27632"/>
                      <a:pt x="48687" y="24349"/>
                    </a:cubicBezTo>
                    <a:cubicBezTo>
                      <a:pt x="48687" y="21061"/>
                      <a:pt x="48046" y="17873"/>
                      <a:pt x="46773" y="14872"/>
                    </a:cubicBezTo>
                    <a:cubicBezTo>
                      <a:pt x="45549" y="11970"/>
                      <a:pt x="43794" y="9369"/>
                      <a:pt x="41557" y="7132"/>
                    </a:cubicBezTo>
                    <a:cubicBezTo>
                      <a:pt x="39324" y="4899"/>
                      <a:pt x="36722" y="3143"/>
                      <a:pt x="33821" y="1920"/>
                    </a:cubicBezTo>
                    <a:cubicBezTo>
                      <a:pt x="30815" y="647"/>
                      <a:pt x="27627" y="1"/>
                      <a:pt x="2434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32"/>
              <p:cNvSpPr/>
              <p:nvPr/>
            </p:nvSpPr>
            <p:spPr>
              <a:xfrm>
                <a:off x="3642950" y="2112089"/>
                <a:ext cx="1857974" cy="1857779"/>
              </a:xfrm>
              <a:custGeom>
                <a:avLst/>
                <a:gdLst/>
                <a:ahLst/>
                <a:cxnLst/>
                <a:rect l="l" t="t" r="r" b="b"/>
                <a:pathLst>
                  <a:path w="38083" h="38079" extrusionOk="0">
                    <a:moveTo>
                      <a:pt x="19042" y="1"/>
                    </a:moveTo>
                    <a:cubicBezTo>
                      <a:pt x="16472" y="1"/>
                      <a:pt x="13976" y="506"/>
                      <a:pt x="11634" y="1497"/>
                    </a:cubicBezTo>
                    <a:cubicBezTo>
                      <a:pt x="9364" y="2457"/>
                      <a:pt x="7327" y="3830"/>
                      <a:pt x="5581" y="5576"/>
                    </a:cubicBezTo>
                    <a:cubicBezTo>
                      <a:pt x="3830" y="7327"/>
                      <a:pt x="2457" y="9364"/>
                      <a:pt x="1497" y="11629"/>
                    </a:cubicBezTo>
                    <a:cubicBezTo>
                      <a:pt x="506" y="13976"/>
                      <a:pt x="1" y="16468"/>
                      <a:pt x="1" y="19042"/>
                    </a:cubicBezTo>
                    <a:cubicBezTo>
                      <a:pt x="1" y="21611"/>
                      <a:pt x="506" y="24103"/>
                      <a:pt x="1497" y="26450"/>
                    </a:cubicBezTo>
                    <a:cubicBezTo>
                      <a:pt x="2457" y="28719"/>
                      <a:pt x="3830" y="30756"/>
                      <a:pt x="5581" y="32503"/>
                    </a:cubicBezTo>
                    <a:cubicBezTo>
                      <a:pt x="7327" y="34254"/>
                      <a:pt x="9364" y="35627"/>
                      <a:pt x="11634" y="36582"/>
                    </a:cubicBezTo>
                    <a:cubicBezTo>
                      <a:pt x="13976" y="37578"/>
                      <a:pt x="16472" y="38078"/>
                      <a:pt x="19042" y="38078"/>
                    </a:cubicBezTo>
                    <a:cubicBezTo>
                      <a:pt x="21611" y="38078"/>
                      <a:pt x="24108" y="37578"/>
                      <a:pt x="26454" y="36582"/>
                    </a:cubicBezTo>
                    <a:cubicBezTo>
                      <a:pt x="28719" y="35627"/>
                      <a:pt x="30756" y="34254"/>
                      <a:pt x="32503" y="32503"/>
                    </a:cubicBezTo>
                    <a:cubicBezTo>
                      <a:pt x="34254" y="30756"/>
                      <a:pt x="35627" y="28719"/>
                      <a:pt x="36587" y="26450"/>
                    </a:cubicBezTo>
                    <a:cubicBezTo>
                      <a:pt x="37578" y="24103"/>
                      <a:pt x="38083" y="21611"/>
                      <a:pt x="38083" y="19042"/>
                    </a:cubicBezTo>
                    <a:cubicBezTo>
                      <a:pt x="38083" y="16468"/>
                      <a:pt x="37578" y="13976"/>
                      <a:pt x="36587" y="11629"/>
                    </a:cubicBezTo>
                    <a:cubicBezTo>
                      <a:pt x="35627" y="9364"/>
                      <a:pt x="34254" y="7327"/>
                      <a:pt x="32503" y="5576"/>
                    </a:cubicBezTo>
                    <a:cubicBezTo>
                      <a:pt x="30756" y="3830"/>
                      <a:pt x="28719" y="2457"/>
                      <a:pt x="26454" y="1497"/>
                    </a:cubicBezTo>
                    <a:cubicBezTo>
                      <a:pt x="24108" y="506"/>
                      <a:pt x="21611" y="1"/>
                      <a:pt x="1904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18" name="Google Shape;418;p32"/>
            <p:cNvGrpSpPr/>
            <p:nvPr/>
          </p:nvGrpSpPr>
          <p:grpSpPr>
            <a:xfrm>
              <a:off x="3823948" y="1338918"/>
              <a:ext cx="1521912" cy="3150287"/>
              <a:chOff x="3823948" y="1580105"/>
              <a:chExt cx="1521912" cy="3150287"/>
            </a:xfrm>
          </p:grpSpPr>
          <p:sp>
            <p:nvSpPr>
              <p:cNvPr id="419" name="Google Shape;419;p32"/>
              <p:cNvSpPr/>
              <p:nvPr/>
            </p:nvSpPr>
            <p:spPr>
              <a:xfrm>
                <a:off x="4824445" y="3876071"/>
                <a:ext cx="287180" cy="854321"/>
              </a:xfrm>
              <a:custGeom>
                <a:avLst/>
                <a:gdLst/>
                <a:ahLst/>
                <a:cxnLst/>
                <a:rect l="l" t="t" r="r" b="b"/>
                <a:pathLst>
                  <a:path w="6563" h="19524" extrusionOk="0">
                    <a:moveTo>
                      <a:pt x="1075" y="0"/>
                    </a:moveTo>
                    <a:cubicBezTo>
                      <a:pt x="844" y="0"/>
                      <a:pt x="613" y="83"/>
                      <a:pt x="428" y="250"/>
                    </a:cubicBezTo>
                    <a:cubicBezTo>
                      <a:pt x="33" y="610"/>
                      <a:pt x="1" y="1219"/>
                      <a:pt x="360" y="1615"/>
                    </a:cubicBezTo>
                    <a:cubicBezTo>
                      <a:pt x="383" y="1642"/>
                      <a:pt x="1833" y="3293"/>
                      <a:pt x="2852" y="6149"/>
                    </a:cubicBezTo>
                    <a:cubicBezTo>
                      <a:pt x="4216" y="9973"/>
                      <a:pt x="4198" y="14043"/>
                      <a:pt x="2807" y="18250"/>
                    </a:cubicBezTo>
                    <a:cubicBezTo>
                      <a:pt x="2638" y="18759"/>
                      <a:pt x="2916" y="19305"/>
                      <a:pt x="3421" y="19473"/>
                    </a:cubicBezTo>
                    <a:cubicBezTo>
                      <a:pt x="3525" y="19505"/>
                      <a:pt x="3625" y="19523"/>
                      <a:pt x="3725" y="19523"/>
                    </a:cubicBezTo>
                    <a:cubicBezTo>
                      <a:pt x="4130" y="19523"/>
                      <a:pt x="4507" y="19264"/>
                      <a:pt x="4644" y="18859"/>
                    </a:cubicBezTo>
                    <a:cubicBezTo>
                      <a:pt x="6563" y="13052"/>
                      <a:pt x="5703" y="8341"/>
                      <a:pt x="4639" y="5407"/>
                    </a:cubicBezTo>
                    <a:cubicBezTo>
                      <a:pt x="3484" y="2210"/>
                      <a:pt x="1861" y="396"/>
                      <a:pt x="1792" y="319"/>
                    </a:cubicBezTo>
                    <a:cubicBezTo>
                      <a:pt x="1601" y="108"/>
                      <a:pt x="1338" y="0"/>
                      <a:pt x="1075" y="0"/>
                    </a:cubicBezTo>
                    <a:close/>
                  </a:path>
                </a:pathLst>
              </a:custGeom>
              <a:solidFill>
                <a:srgbClr val="A8694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" name="Google Shape;420;p32"/>
              <p:cNvSpPr/>
              <p:nvPr/>
            </p:nvSpPr>
            <p:spPr>
              <a:xfrm>
                <a:off x="4940050" y="4167973"/>
                <a:ext cx="160459" cy="562415"/>
              </a:xfrm>
              <a:custGeom>
                <a:avLst/>
                <a:gdLst/>
                <a:ahLst/>
                <a:cxnLst/>
                <a:rect l="l" t="t" r="r" b="b"/>
                <a:pathLst>
                  <a:path w="3667" h="12853" extrusionOk="0">
                    <a:moveTo>
                      <a:pt x="2407" y="1"/>
                    </a:moveTo>
                    <a:lnTo>
                      <a:pt x="597" y="701"/>
                    </a:lnTo>
                    <a:cubicBezTo>
                      <a:pt x="1552" y="4166"/>
                      <a:pt x="1411" y="7818"/>
                      <a:pt x="165" y="11579"/>
                    </a:cubicBezTo>
                    <a:cubicBezTo>
                      <a:pt x="1" y="12088"/>
                      <a:pt x="274" y="12634"/>
                      <a:pt x="779" y="12802"/>
                    </a:cubicBezTo>
                    <a:cubicBezTo>
                      <a:pt x="883" y="12834"/>
                      <a:pt x="983" y="12852"/>
                      <a:pt x="1083" y="12852"/>
                    </a:cubicBezTo>
                    <a:cubicBezTo>
                      <a:pt x="1488" y="12852"/>
                      <a:pt x="1870" y="12593"/>
                      <a:pt x="2002" y="12188"/>
                    </a:cubicBezTo>
                    <a:cubicBezTo>
                      <a:pt x="3666" y="7154"/>
                      <a:pt x="3239" y="2943"/>
                      <a:pt x="240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" name="Google Shape;421;p32"/>
              <p:cNvSpPr/>
              <p:nvPr/>
            </p:nvSpPr>
            <p:spPr>
              <a:xfrm>
                <a:off x="4927536" y="4140056"/>
                <a:ext cx="157439" cy="95391"/>
              </a:xfrm>
              <a:custGeom>
                <a:avLst/>
                <a:gdLst/>
                <a:ahLst/>
                <a:cxnLst/>
                <a:rect l="l" t="t" r="r" b="b"/>
                <a:pathLst>
                  <a:path w="3598" h="2180" extrusionOk="0">
                    <a:moveTo>
                      <a:pt x="2840" y="1"/>
                    </a:moveTo>
                    <a:cubicBezTo>
                      <a:pt x="2781" y="1"/>
                      <a:pt x="2720" y="10"/>
                      <a:pt x="2661" y="29"/>
                    </a:cubicBezTo>
                    <a:lnTo>
                      <a:pt x="478" y="725"/>
                    </a:lnTo>
                    <a:cubicBezTo>
                      <a:pt x="169" y="821"/>
                      <a:pt x="0" y="1153"/>
                      <a:pt x="96" y="1462"/>
                    </a:cubicBezTo>
                    <a:lnTo>
                      <a:pt x="196" y="1771"/>
                    </a:lnTo>
                    <a:cubicBezTo>
                      <a:pt x="277" y="2022"/>
                      <a:pt x="511" y="2180"/>
                      <a:pt x="758" y="2180"/>
                    </a:cubicBezTo>
                    <a:cubicBezTo>
                      <a:pt x="816" y="2180"/>
                      <a:pt x="875" y="2171"/>
                      <a:pt x="933" y="2153"/>
                    </a:cubicBezTo>
                    <a:lnTo>
                      <a:pt x="3116" y="1453"/>
                    </a:lnTo>
                    <a:cubicBezTo>
                      <a:pt x="3425" y="1357"/>
                      <a:pt x="3598" y="1025"/>
                      <a:pt x="3498" y="716"/>
                    </a:cubicBezTo>
                    <a:lnTo>
                      <a:pt x="3397" y="407"/>
                    </a:lnTo>
                    <a:cubicBezTo>
                      <a:pt x="3320" y="161"/>
                      <a:pt x="3089" y="1"/>
                      <a:pt x="284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" name="Google Shape;422;p32"/>
              <p:cNvSpPr/>
              <p:nvPr/>
            </p:nvSpPr>
            <p:spPr>
              <a:xfrm>
                <a:off x="4056733" y="3876071"/>
                <a:ext cx="287224" cy="854321"/>
              </a:xfrm>
              <a:custGeom>
                <a:avLst/>
                <a:gdLst/>
                <a:ahLst/>
                <a:cxnLst/>
                <a:rect l="l" t="t" r="r" b="b"/>
                <a:pathLst>
                  <a:path w="6564" h="19524" extrusionOk="0">
                    <a:moveTo>
                      <a:pt x="5489" y="0"/>
                    </a:moveTo>
                    <a:cubicBezTo>
                      <a:pt x="5226" y="0"/>
                      <a:pt x="4963" y="108"/>
                      <a:pt x="4771" y="319"/>
                    </a:cubicBezTo>
                    <a:cubicBezTo>
                      <a:pt x="4703" y="396"/>
                      <a:pt x="3084" y="2210"/>
                      <a:pt x="1925" y="5407"/>
                    </a:cubicBezTo>
                    <a:cubicBezTo>
                      <a:pt x="865" y="8341"/>
                      <a:pt x="1" y="13052"/>
                      <a:pt x="1920" y="18859"/>
                    </a:cubicBezTo>
                    <a:cubicBezTo>
                      <a:pt x="2057" y="19264"/>
                      <a:pt x="2434" y="19523"/>
                      <a:pt x="2839" y="19523"/>
                    </a:cubicBezTo>
                    <a:cubicBezTo>
                      <a:pt x="2939" y="19523"/>
                      <a:pt x="3043" y="19505"/>
                      <a:pt x="3143" y="19473"/>
                    </a:cubicBezTo>
                    <a:cubicBezTo>
                      <a:pt x="3648" y="19305"/>
                      <a:pt x="3926" y="18759"/>
                      <a:pt x="3757" y="18250"/>
                    </a:cubicBezTo>
                    <a:cubicBezTo>
                      <a:pt x="2366" y="14043"/>
                      <a:pt x="2352" y="9973"/>
                      <a:pt x="3712" y="6149"/>
                    </a:cubicBezTo>
                    <a:cubicBezTo>
                      <a:pt x="4731" y="3293"/>
                      <a:pt x="6181" y="1642"/>
                      <a:pt x="6209" y="1615"/>
                    </a:cubicBezTo>
                    <a:cubicBezTo>
                      <a:pt x="6563" y="1219"/>
                      <a:pt x="6531" y="610"/>
                      <a:pt x="6136" y="250"/>
                    </a:cubicBezTo>
                    <a:cubicBezTo>
                      <a:pt x="5951" y="83"/>
                      <a:pt x="5720" y="0"/>
                      <a:pt x="5489" y="0"/>
                    </a:cubicBezTo>
                    <a:close/>
                  </a:path>
                </a:pathLst>
              </a:custGeom>
              <a:solidFill>
                <a:srgbClr val="A8694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" name="Google Shape;423;p32"/>
              <p:cNvSpPr/>
              <p:nvPr/>
            </p:nvSpPr>
            <p:spPr>
              <a:xfrm>
                <a:off x="4067891" y="4167973"/>
                <a:ext cx="160634" cy="562415"/>
              </a:xfrm>
              <a:custGeom>
                <a:avLst/>
                <a:gdLst/>
                <a:ahLst/>
                <a:cxnLst/>
                <a:rect l="l" t="t" r="r" b="b"/>
                <a:pathLst>
                  <a:path w="3671" h="12853" extrusionOk="0">
                    <a:moveTo>
                      <a:pt x="1260" y="1"/>
                    </a:moveTo>
                    <a:lnTo>
                      <a:pt x="1260" y="1"/>
                    </a:lnTo>
                    <a:cubicBezTo>
                      <a:pt x="428" y="2943"/>
                      <a:pt x="1" y="7154"/>
                      <a:pt x="1665" y="12188"/>
                    </a:cubicBezTo>
                    <a:cubicBezTo>
                      <a:pt x="1802" y="12593"/>
                      <a:pt x="2179" y="12852"/>
                      <a:pt x="2584" y="12852"/>
                    </a:cubicBezTo>
                    <a:cubicBezTo>
                      <a:pt x="2684" y="12852"/>
                      <a:pt x="2788" y="12834"/>
                      <a:pt x="2888" y="12802"/>
                    </a:cubicBezTo>
                    <a:cubicBezTo>
                      <a:pt x="3393" y="12634"/>
                      <a:pt x="3671" y="12088"/>
                      <a:pt x="3502" y="11579"/>
                    </a:cubicBezTo>
                    <a:cubicBezTo>
                      <a:pt x="2261" y="7818"/>
                      <a:pt x="2115" y="4166"/>
                      <a:pt x="3070" y="701"/>
                    </a:cubicBezTo>
                    <a:lnTo>
                      <a:pt x="1260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" name="Google Shape;424;p32"/>
              <p:cNvSpPr/>
              <p:nvPr/>
            </p:nvSpPr>
            <p:spPr>
              <a:xfrm>
                <a:off x="4083600" y="4140056"/>
                <a:ext cx="157483" cy="95391"/>
              </a:xfrm>
              <a:custGeom>
                <a:avLst/>
                <a:gdLst/>
                <a:ahLst/>
                <a:cxnLst/>
                <a:rect l="l" t="t" r="r" b="b"/>
                <a:pathLst>
                  <a:path w="3599" h="2180" extrusionOk="0">
                    <a:moveTo>
                      <a:pt x="758" y="1"/>
                    </a:moveTo>
                    <a:cubicBezTo>
                      <a:pt x="509" y="1"/>
                      <a:pt x="277" y="161"/>
                      <a:pt x="196" y="407"/>
                    </a:cubicBezTo>
                    <a:lnTo>
                      <a:pt x="101" y="716"/>
                    </a:lnTo>
                    <a:cubicBezTo>
                      <a:pt x="1" y="1025"/>
                      <a:pt x="174" y="1357"/>
                      <a:pt x="478" y="1453"/>
                    </a:cubicBezTo>
                    <a:lnTo>
                      <a:pt x="2661" y="2153"/>
                    </a:lnTo>
                    <a:cubicBezTo>
                      <a:pt x="2720" y="2171"/>
                      <a:pt x="2779" y="2180"/>
                      <a:pt x="2838" y="2180"/>
                    </a:cubicBezTo>
                    <a:cubicBezTo>
                      <a:pt x="3088" y="2180"/>
                      <a:pt x="3321" y="2022"/>
                      <a:pt x="3398" y="1771"/>
                    </a:cubicBezTo>
                    <a:lnTo>
                      <a:pt x="3498" y="1462"/>
                    </a:lnTo>
                    <a:cubicBezTo>
                      <a:pt x="3598" y="1153"/>
                      <a:pt x="3425" y="821"/>
                      <a:pt x="3116" y="725"/>
                    </a:cubicBezTo>
                    <a:lnTo>
                      <a:pt x="938" y="29"/>
                    </a:lnTo>
                    <a:cubicBezTo>
                      <a:pt x="878" y="10"/>
                      <a:pt x="818" y="1"/>
                      <a:pt x="75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" name="Google Shape;425;p32"/>
              <p:cNvSpPr/>
              <p:nvPr/>
            </p:nvSpPr>
            <p:spPr>
              <a:xfrm>
                <a:off x="4074280" y="3486460"/>
                <a:ext cx="1021256" cy="579743"/>
              </a:xfrm>
              <a:custGeom>
                <a:avLst/>
                <a:gdLst/>
                <a:ahLst/>
                <a:cxnLst/>
                <a:rect l="l" t="t" r="r" b="b"/>
                <a:pathLst>
                  <a:path w="23339" h="13249" extrusionOk="0">
                    <a:moveTo>
                      <a:pt x="7586" y="0"/>
                    </a:moveTo>
                    <a:cubicBezTo>
                      <a:pt x="7586" y="0"/>
                      <a:pt x="3047" y="3725"/>
                      <a:pt x="0" y="10587"/>
                    </a:cubicBezTo>
                    <a:cubicBezTo>
                      <a:pt x="1" y="10587"/>
                      <a:pt x="1" y="10586"/>
                      <a:pt x="2" y="10586"/>
                    </a:cubicBezTo>
                    <a:cubicBezTo>
                      <a:pt x="123" y="10586"/>
                      <a:pt x="4373" y="13198"/>
                      <a:pt x="8932" y="13247"/>
                    </a:cubicBezTo>
                    <a:cubicBezTo>
                      <a:pt x="8932" y="13248"/>
                      <a:pt x="8933" y="13248"/>
                      <a:pt x="8934" y="13248"/>
                    </a:cubicBezTo>
                    <a:cubicBezTo>
                      <a:pt x="9021" y="13248"/>
                      <a:pt x="10256" y="11220"/>
                      <a:pt x="11119" y="7545"/>
                    </a:cubicBezTo>
                    <a:lnTo>
                      <a:pt x="12220" y="7545"/>
                    </a:lnTo>
                    <a:cubicBezTo>
                      <a:pt x="13078" y="11220"/>
                      <a:pt x="14318" y="13248"/>
                      <a:pt x="14400" y="13248"/>
                    </a:cubicBezTo>
                    <a:cubicBezTo>
                      <a:pt x="14401" y="13248"/>
                      <a:pt x="14402" y="13248"/>
                      <a:pt x="14403" y="13247"/>
                    </a:cubicBezTo>
                    <a:cubicBezTo>
                      <a:pt x="18966" y="13198"/>
                      <a:pt x="23216" y="10586"/>
                      <a:pt x="23336" y="10586"/>
                    </a:cubicBezTo>
                    <a:cubicBezTo>
                      <a:pt x="23337" y="10586"/>
                      <a:pt x="23338" y="10587"/>
                      <a:pt x="23339" y="10587"/>
                    </a:cubicBezTo>
                    <a:cubicBezTo>
                      <a:pt x="20292" y="3725"/>
                      <a:pt x="15753" y="0"/>
                      <a:pt x="1575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" name="Google Shape;426;p32"/>
              <p:cNvSpPr/>
              <p:nvPr/>
            </p:nvSpPr>
            <p:spPr>
              <a:xfrm>
                <a:off x="4027898" y="3918428"/>
                <a:ext cx="482601" cy="196296"/>
              </a:xfrm>
              <a:custGeom>
                <a:avLst/>
                <a:gdLst/>
                <a:ahLst/>
                <a:cxnLst/>
                <a:rect l="l" t="t" r="r" b="b"/>
                <a:pathLst>
                  <a:path w="11029" h="4486" extrusionOk="0">
                    <a:moveTo>
                      <a:pt x="922" y="1"/>
                    </a:moveTo>
                    <a:cubicBezTo>
                      <a:pt x="668" y="1"/>
                      <a:pt x="422" y="115"/>
                      <a:pt x="269" y="333"/>
                    </a:cubicBezTo>
                    <a:cubicBezTo>
                      <a:pt x="260" y="347"/>
                      <a:pt x="251" y="360"/>
                      <a:pt x="242" y="374"/>
                    </a:cubicBezTo>
                    <a:cubicBezTo>
                      <a:pt x="1" y="724"/>
                      <a:pt x="119" y="1229"/>
                      <a:pt x="524" y="1479"/>
                    </a:cubicBezTo>
                    <a:cubicBezTo>
                      <a:pt x="3429" y="3293"/>
                      <a:pt x="6749" y="4326"/>
                      <a:pt x="10169" y="4485"/>
                    </a:cubicBezTo>
                    <a:cubicBezTo>
                      <a:pt x="10184" y="4486"/>
                      <a:pt x="10199" y="4486"/>
                      <a:pt x="10213" y="4486"/>
                    </a:cubicBezTo>
                    <a:cubicBezTo>
                      <a:pt x="10666" y="4486"/>
                      <a:pt x="11029" y="4149"/>
                      <a:pt x="11029" y="3735"/>
                    </a:cubicBezTo>
                    <a:cubicBezTo>
                      <a:pt x="11029" y="3721"/>
                      <a:pt x="11029" y="3703"/>
                      <a:pt x="11029" y="3685"/>
                    </a:cubicBezTo>
                    <a:cubicBezTo>
                      <a:pt x="11029" y="3262"/>
                      <a:pt x="10674" y="2911"/>
                      <a:pt x="10242" y="2893"/>
                    </a:cubicBezTo>
                    <a:cubicBezTo>
                      <a:pt x="7095" y="2748"/>
                      <a:pt x="4039" y="1793"/>
                      <a:pt x="1369" y="128"/>
                    </a:cubicBezTo>
                    <a:cubicBezTo>
                      <a:pt x="1231" y="43"/>
                      <a:pt x="1075" y="1"/>
                      <a:pt x="92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" name="Google Shape;427;p32"/>
              <p:cNvSpPr/>
              <p:nvPr/>
            </p:nvSpPr>
            <p:spPr>
              <a:xfrm>
                <a:off x="4659088" y="3918428"/>
                <a:ext cx="482820" cy="196296"/>
              </a:xfrm>
              <a:custGeom>
                <a:avLst/>
                <a:gdLst/>
                <a:ahLst/>
                <a:cxnLst/>
                <a:rect l="l" t="t" r="r" b="b"/>
                <a:pathLst>
                  <a:path w="11034" h="4486" extrusionOk="0">
                    <a:moveTo>
                      <a:pt x="10110" y="1"/>
                    </a:moveTo>
                    <a:cubicBezTo>
                      <a:pt x="9957" y="1"/>
                      <a:pt x="9802" y="43"/>
                      <a:pt x="9664" y="128"/>
                    </a:cubicBezTo>
                    <a:cubicBezTo>
                      <a:pt x="6990" y="1793"/>
                      <a:pt x="3934" y="2748"/>
                      <a:pt x="792" y="2893"/>
                    </a:cubicBezTo>
                    <a:cubicBezTo>
                      <a:pt x="360" y="2911"/>
                      <a:pt x="5" y="3262"/>
                      <a:pt x="5" y="3685"/>
                    </a:cubicBezTo>
                    <a:cubicBezTo>
                      <a:pt x="5" y="3703"/>
                      <a:pt x="5" y="3721"/>
                      <a:pt x="5" y="3735"/>
                    </a:cubicBezTo>
                    <a:cubicBezTo>
                      <a:pt x="1" y="4149"/>
                      <a:pt x="368" y="4486"/>
                      <a:pt x="821" y="4486"/>
                    </a:cubicBezTo>
                    <a:cubicBezTo>
                      <a:pt x="835" y="4486"/>
                      <a:pt x="850" y="4486"/>
                      <a:pt x="865" y="4485"/>
                    </a:cubicBezTo>
                    <a:cubicBezTo>
                      <a:pt x="4285" y="4326"/>
                      <a:pt x="7604" y="3293"/>
                      <a:pt x="10510" y="1479"/>
                    </a:cubicBezTo>
                    <a:cubicBezTo>
                      <a:pt x="10910" y="1229"/>
                      <a:pt x="11033" y="724"/>
                      <a:pt x="10792" y="374"/>
                    </a:cubicBezTo>
                    <a:lnTo>
                      <a:pt x="10765" y="333"/>
                    </a:lnTo>
                    <a:cubicBezTo>
                      <a:pt x="10612" y="115"/>
                      <a:pt x="10364" y="1"/>
                      <a:pt x="1011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" name="Google Shape;428;p32"/>
              <p:cNvSpPr/>
              <p:nvPr/>
            </p:nvSpPr>
            <p:spPr>
              <a:xfrm>
                <a:off x="4185291" y="3519497"/>
                <a:ext cx="234453" cy="256113"/>
              </a:xfrm>
              <a:custGeom>
                <a:avLst/>
                <a:gdLst/>
                <a:ahLst/>
                <a:cxnLst/>
                <a:rect l="l" t="t" r="r" b="b"/>
                <a:pathLst>
                  <a:path w="5358" h="5853" extrusionOk="0">
                    <a:moveTo>
                      <a:pt x="4221" y="0"/>
                    </a:moveTo>
                    <a:cubicBezTo>
                      <a:pt x="3275" y="919"/>
                      <a:pt x="1647" y="2669"/>
                      <a:pt x="1" y="5180"/>
                    </a:cubicBezTo>
                    <a:cubicBezTo>
                      <a:pt x="565" y="5603"/>
                      <a:pt x="1260" y="5853"/>
                      <a:pt x="2015" y="5853"/>
                    </a:cubicBezTo>
                    <a:cubicBezTo>
                      <a:pt x="3862" y="5853"/>
                      <a:pt x="5358" y="4357"/>
                      <a:pt x="5358" y="2510"/>
                    </a:cubicBezTo>
                    <a:cubicBezTo>
                      <a:pt x="5358" y="1510"/>
                      <a:pt x="4917" y="614"/>
                      <a:pt x="422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" name="Google Shape;429;p32"/>
              <p:cNvSpPr/>
              <p:nvPr/>
            </p:nvSpPr>
            <p:spPr>
              <a:xfrm>
                <a:off x="4749840" y="3519497"/>
                <a:ext cx="234453" cy="256113"/>
              </a:xfrm>
              <a:custGeom>
                <a:avLst/>
                <a:gdLst/>
                <a:ahLst/>
                <a:cxnLst/>
                <a:rect l="l" t="t" r="r" b="b"/>
                <a:pathLst>
                  <a:path w="5358" h="5853" extrusionOk="0">
                    <a:moveTo>
                      <a:pt x="1142" y="0"/>
                    </a:moveTo>
                    <a:cubicBezTo>
                      <a:pt x="441" y="614"/>
                      <a:pt x="0" y="1510"/>
                      <a:pt x="0" y="2510"/>
                    </a:cubicBezTo>
                    <a:cubicBezTo>
                      <a:pt x="0" y="4357"/>
                      <a:pt x="1497" y="5853"/>
                      <a:pt x="3343" y="5853"/>
                    </a:cubicBezTo>
                    <a:cubicBezTo>
                      <a:pt x="4102" y="5853"/>
                      <a:pt x="4798" y="5603"/>
                      <a:pt x="5357" y="5180"/>
                    </a:cubicBezTo>
                    <a:cubicBezTo>
                      <a:pt x="3716" y="2669"/>
                      <a:pt x="2083" y="919"/>
                      <a:pt x="114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" name="Google Shape;430;p32"/>
              <p:cNvSpPr/>
              <p:nvPr/>
            </p:nvSpPr>
            <p:spPr>
              <a:xfrm>
                <a:off x="4531537" y="2716558"/>
                <a:ext cx="106506" cy="122827"/>
              </a:xfrm>
              <a:custGeom>
                <a:avLst/>
                <a:gdLst/>
                <a:ahLst/>
                <a:cxnLst/>
                <a:rect l="l" t="t" r="r" b="b"/>
                <a:pathLst>
                  <a:path w="2434" h="2807" extrusionOk="0">
                    <a:moveTo>
                      <a:pt x="1" y="0"/>
                    </a:moveTo>
                    <a:lnTo>
                      <a:pt x="1" y="2806"/>
                    </a:lnTo>
                    <a:lnTo>
                      <a:pt x="2434" y="2806"/>
                    </a:lnTo>
                    <a:lnTo>
                      <a:pt x="2434" y="0"/>
                    </a:lnTo>
                    <a:close/>
                  </a:path>
                </a:pathLst>
              </a:custGeom>
              <a:solidFill>
                <a:srgbClr val="A8694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" name="Google Shape;431;p32"/>
              <p:cNvSpPr/>
              <p:nvPr/>
            </p:nvSpPr>
            <p:spPr>
              <a:xfrm>
                <a:off x="3823948" y="2826607"/>
                <a:ext cx="557033" cy="634615"/>
              </a:xfrm>
              <a:custGeom>
                <a:avLst/>
                <a:gdLst/>
                <a:ahLst/>
                <a:cxnLst/>
                <a:rect l="l" t="t" r="r" b="b"/>
                <a:pathLst>
                  <a:path w="12730" h="14503" extrusionOk="0">
                    <a:moveTo>
                      <a:pt x="12638" y="0"/>
                    </a:moveTo>
                    <a:cubicBezTo>
                      <a:pt x="5553" y="0"/>
                      <a:pt x="0" y="3184"/>
                      <a:pt x="0" y="7254"/>
                    </a:cubicBezTo>
                    <a:cubicBezTo>
                      <a:pt x="0" y="11319"/>
                      <a:pt x="5553" y="14503"/>
                      <a:pt x="12638" y="14503"/>
                    </a:cubicBezTo>
                    <a:lnTo>
                      <a:pt x="12729" y="14503"/>
                    </a:lnTo>
                    <a:lnTo>
                      <a:pt x="12729" y="12570"/>
                    </a:lnTo>
                    <a:lnTo>
                      <a:pt x="12638" y="12570"/>
                    </a:lnTo>
                    <a:cubicBezTo>
                      <a:pt x="6835" y="12570"/>
                      <a:pt x="1933" y="10132"/>
                      <a:pt x="1933" y="7254"/>
                    </a:cubicBezTo>
                    <a:cubicBezTo>
                      <a:pt x="1933" y="4370"/>
                      <a:pt x="6835" y="1933"/>
                      <a:pt x="12638" y="1933"/>
                    </a:cubicBezTo>
                    <a:lnTo>
                      <a:pt x="12729" y="1933"/>
                    </a:lnTo>
                    <a:lnTo>
                      <a:pt x="12729" y="0"/>
                    </a:lnTo>
                    <a:close/>
                  </a:path>
                </a:pathLst>
              </a:custGeom>
              <a:solidFill>
                <a:srgbClr val="A8694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432;p32"/>
              <p:cNvSpPr/>
              <p:nvPr/>
            </p:nvSpPr>
            <p:spPr>
              <a:xfrm>
                <a:off x="4788652" y="2826607"/>
                <a:ext cx="557208" cy="634615"/>
              </a:xfrm>
              <a:custGeom>
                <a:avLst/>
                <a:gdLst/>
                <a:ahLst/>
                <a:cxnLst/>
                <a:rect l="l" t="t" r="r" b="b"/>
                <a:pathLst>
                  <a:path w="12734" h="14503" extrusionOk="0">
                    <a:moveTo>
                      <a:pt x="0" y="0"/>
                    </a:moveTo>
                    <a:lnTo>
                      <a:pt x="0" y="1933"/>
                    </a:lnTo>
                    <a:lnTo>
                      <a:pt x="91" y="1933"/>
                    </a:lnTo>
                    <a:cubicBezTo>
                      <a:pt x="5898" y="1933"/>
                      <a:pt x="10801" y="4370"/>
                      <a:pt x="10801" y="7254"/>
                    </a:cubicBezTo>
                    <a:cubicBezTo>
                      <a:pt x="10801" y="10132"/>
                      <a:pt x="5898" y="12570"/>
                      <a:pt x="91" y="12570"/>
                    </a:cubicBezTo>
                    <a:lnTo>
                      <a:pt x="0" y="12570"/>
                    </a:lnTo>
                    <a:lnTo>
                      <a:pt x="0" y="14503"/>
                    </a:lnTo>
                    <a:lnTo>
                      <a:pt x="91" y="14503"/>
                    </a:lnTo>
                    <a:cubicBezTo>
                      <a:pt x="7181" y="14503"/>
                      <a:pt x="12734" y="11319"/>
                      <a:pt x="12734" y="7254"/>
                    </a:cubicBezTo>
                    <a:cubicBezTo>
                      <a:pt x="12734" y="3184"/>
                      <a:pt x="7181" y="0"/>
                      <a:pt x="91" y="0"/>
                    </a:cubicBezTo>
                    <a:close/>
                  </a:path>
                </a:pathLst>
              </a:custGeom>
              <a:solidFill>
                <a:srgbClr val="A8694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32"/>
              <p:cNvSpPr/>
              <p:nvPr/>
            </p:nvSpPr>
            <p:spPr>
              <a:xfrm>
                <a:off x="4349072" y="2826607"/>
                <a:ext cx="471662" cy="353254"/>
              </a:xfrm>
              <a:custGeom>
                <a:avLst/>
                <a:gdLst/>
                <a:ahLst/>
                <a:cxnLst/>
                <a:rect l="l" t="t" r="r" b="b"/>
                <a:pathLst>
                  <a:path w="10779" h="8073" extrusionOk="0">
                    <a:moveTo>
                      <a:pt x="0" y="0"/>
                    </a:moveTo>
                    <a:lnTo>
                      <a:pt x="0" y="8072"/>
                    </a:lnTo>
                    <a:lnTo>
                      <a:pt x="10778" y="8072"/>
                    </a:lnTo>
                    <a:lnTo>
                      <a:pt x="10778" y="0"/>
                    </a:lnTo>
                    <a:close/>
                  </a:path>
                </a:pathLst>
              </a:custGeom>
              <a:solidFill>
                <a:srgbClr val="A8694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" name="Google Shape;434;p32"/>
              <p:cNvSpPr/>
              <p:nvPr/>
            </p:nvSpPr>
            <p:spPr>
              <a:xfrm>
                <a:off x="4306497" y="2777949"/>
                <a:ext cx="556814" cy="526053"/>
              </a:xfrm>
              <a:custGeom>
                <a:avLst/>
                <a:gdLst/>
                <a:ahLst/>
                <a:cxnLst/>
                <a:rect l="l" t="t" r="r" b="b"/>
                <a:pathLst>
                  <a:path w="12725" h="12022" extrusionOk="0">
                    <a:moveTo>
                      <a:pt x="3545" y="0"/>
                    </a:moveTo>
                    <a:cubicBezTo>
                      <a:pt x="3526" y="0"/>
                      <a:pt x="3507" y="3"/>
                      <a:pt x="3488" y="7"/>
                    </a:cubicBezTo>
                    <a:lnTo>
                      <a:pt x="219" y="876"/>
                    </a:lnTo>
                    <a:cubicBezTo>
                      <a:pt x="82" y="912"/>
                      <a:pt x="0" y="1067"/>
                      <a:pt x="32" y="1221"/>
                    </a:cubicBezTo>
                    <a:cubicBezTo>
                      <a:pt x="41" y="1276"/>
                      <a:pt x="1069" y="6469"/>
                      <a:pt x="823" y="11717"/>
                    </a:cubicBezTo>
                    <a:cubicBezTo>
                      <a:pt x="814" y="11854"/>
                      <a:pt x="896" y="11976"/>
                      <a:pt x="1010" y="12013"/>
                    </a:cubicBezTo>
                    <a:cubicBezTo>
                      <a:pt x="1033" y="12017"/>
                      <a:pt x="1055" y="12022"/>
                      <a:pt x="1074" y="12022"/>
                    </a:cubicBezTo>
                    <a:cubicBezTo>
                      <a:pt x="1096" y="12022"/>
                      <a:pt x="1119" y="12017"/>
                      <a:pt x="1142" y="12013"/>
                    </a:cubicBezTo>
                    <a:cubicBezTo>
                      <a:pt x="1205" y="12004"/>
                      <a:pt x="1460" y="11995"/>
                      <a:pt x="2456" y="11995"/>
                    </a:cubicBezTo>
                    <a:cubicBezTo>
                      <a:pt x="4007" y="11995"/>
                      <a:pt x="6335" y="12022"/>
                      <a:pt x="6362" y="12022"/>
                    </a:cubicBezTo>
                    <a:cubicBezTo>
                      <a:pt x="6390" y="12022"/>
                      <a:pt x="8718" y="11995"/>
                      <a:pt x="10264" y="11995"/>
                    </a:cubicBezTo>
                    <a:cubicBezTo>
                      <a:pt x="11260" y="11995"/>
                      <a:pt x="11515" y="12004"/>
                      <a:pt x="11583" y="12013"/>
                    </a:cubicBezTo>
                    <a:cubicBezTo>
                      <a:pt x="11606" y="12018"/>
                      <a:pt x="11629" y="12021"/>
                      <a:pt x="11654" y="12021"/>
                    </a:cubicBezTo>
                    <a:cubicBezTo>
                      <a:pt x="11674" y="12021"/>
                      <a:pt x="11694" y="12019"/>
                      <a:pt x="11715" y="12013"/>
                    </a:cubicBezTo>
                    <a:cubicBezTo>
                      <a:pt x="11829" y="11976"/>
                      <a:pt x="11906" y="11854"/>
                      <a:pt x="11901" y="11717"/>
                    </a:cubicBezTo>
                    <a:cubicBezTo>
                      <a:pt x="11651" y="6469"/>
                      <a:pt x="12684" y="1276"/>
                      <a:pt x="12693" y="1221"/>
                    </a:cubicBezTo>
                    <a:cubicBezTo>
                      <a:pt x="12725" y="1067"/>
                      <a:pt x="12638" y="912"/>
                      <a:pt x="12502" y="876"/>
                    </a:cubicBezTo>
                    <a:lnTo>
                      <a:pt x="9232" y="7"/>
                    </a:lnTo>
                    <a:cubicBezTo>
                      <a:pt x="9214" y="3"/>
                      <a:pt x="9196" y="0"/>
                      <a:pt x="9178" y="0"/>
                    </a:cubicBezTo>
                    <a:cubicBezTo>
                      <a:pt x="9122" y="0"/>
                      <a:pt x="9066" y="22"/>
                      <a:pt x="9018" y="66"/>
                    </a:cubicBezTo>
                    <a:cubicBezTo>
                      <a:pt x="8959" y="121"/>
                      <a:pt x="8923" y="203"/>
                      <a:pt x="8923" y="289"/>
                    </a:cubicBezTo>
                    <a:cubicBezTo>
                      <a:pt x="8923" y="2990"/>
                      <a:pt x="6462" y="3063"/>
                      <a:pt x="6362" y="3063"/>
                    </a:cubicBezTo>
                    <a:cubicBezTo>
                      <a:pt x="6258" y="3063"/>
                      <a:pt x="3798" y="2990"/>
                      <a:pt x="3798" y="289"/>
                    </a:cubicBezTo>
                    <a:cubicBezTo>
                      <a:pt x="3798" y="203"/>
                      <a:pt x="3766" y="121"/>
                      <a:pt x="3702" y="66"/>
                    </a:cubicBezTo>
                    <a:cubicBezTo>
                      <a:pt x="3657" y="22"/>
                      <a:pt x="3603" y="0"/>
                      <a:pt x="354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" name="Google Shape;435;p32"/>
              <p:cNvSpPr/>
              <p:nvPr/>
            </p:nvSpPr>
            <p:spPr>
              <a:xfrm>
                <a:off x="4306497" y="2805910"/>
                <a:ext cx="92941" cy="498092"/>
              </a:xfrm>
              <a:custGeom>
                <a:avLst/>
                <a:gdLst/>
                <a:ahLst/>
                <a:cxnLst/>
                <a:rect l="l" t="t" r="r" b="b"/>
                <a:pathLst>
                  <a:path w="2124" h="11383" extrusionOk="0">
                    <a:moveTo>
                      <a:pt x="1110" y="0"/>
                    </a:moveTo>
                    <a:lnTo>
                      <a:pt x="219" y="237"/>
                    </a:lnTo>
                    <a:cubicBezTo>
                      <a:pt x="82" y="273"/>
                      <a:pt x="0" y="428"/>
                      <a:pt x="32" y="582"/>
                    </a:cubicBezTo>
                    <a:cubicBezTo>
                      <a:pt x="41" y="637"/>
                      <a:pt x="1069" y="5830"/>
                      <a:pt x="823" y="11078"/>
                    </a:cubicBezTo>
                    <a:cubicBezTo>
                      <a:pt x="814" y="11215"/>
                      <a:pt x="896" y="11337"/>
                      <a:pt x="1010" y="11374"/>
                    </a:cubicBezTo>
                    <a:cubicBezTo>
                      <a:pt x="1033" y="11378"/>
                      <a:pt x="1055" y="11383"/>
                      <a:pt x="1074" y="11383"/>
                    </a:cubicBezTo>
                    <a:cubicBezTo>
                      <a:pt x="1096" y="11383"/>
                      <a:pt x="1119" y="11378"/>
                      <a:pt x="1142" y="11374"/>
                    </a:cubicBezTo>
                    <a:cubicBezTo>
                      <a:pt x="1205" y="11365"/>
                      <a:pt x="1869" y="10828"/>
                      <a:pt x="1878" y="10692"/>
                    </a:cubicBezTo>
                    <a:cubicBezTo>
                      <a:pt x="2124" y="5444"/>
                      <a:pt x="1096" y="250"/>
                      <a:pt x="1087" y="196"/>
                    </a:cubicBezTo>
                    <a:cubicBezTo>
                      <a:pt x="1074" y="128"/>
                      <a:pt x="1083" y="59"/>
                      <a:pt x="111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436;p32"/>
              <p:cNvSpPr/>
              <p:nvPr/>
            </p:nvSpPr>
            <p:spPr>
              <a:xfrm>
                <a:off x="4770143" y="2805910"/>
                <a:ext cx="93160" cy="498092"/>
              </a:xfrm>
              <a:custGeom>
                <a:avLst/>
                <a:gdLst/>
                <a:ahLst/>
                <a:cxnLst/>
                <a:rect l="l" t="t" r="r" b="b"/>
                <a:pathLst>
                  <a:path w="2129" h="11383" extrusionOk="0">
                    <a:moveTo>
                      <a:pt x="1019" y="0"/>
                    </a:moveTo>
                    <a:lnTo>
                      <a:pt x="1019" y="0"/>
                    </a:lnTo>
                    <a:cubicBezTo>
                      <a:pt x="1046" y="59"/>
                      <a:pt x="1055" y="128"/>
                      <a:pt x="1042" y="196"/>
                    </a:cubicBezTo>
                    <a:cubicBezTo>
                      <a:pt x="1033" y="250"/>
                      <a:pt x="0" y="5444"/>
                      <a:pt x="250" y="10692"/>
                    </a:cubicBezTo>
                    <a:cubicBezTo>
                      <a:pt x="255" y="10828"/>
                      <a:pt x="919" y="11365"/>
                      <a:pt x="987" y="11374"/>
                    </a:cubicBezTo>
                    <a:cubicBezTo>
                      <a:pt x="1005" y="11378"/>
                      <a:pt x="1028" y="11383"/>
                      <a:pt x="1051" y="11383"/>
                    </a:cubicBezTo>
                    <a:cubicBezTo>
                      <a:pt x="1073" y="11383"/>
                      <a:pt x="1096" y="11378"/>
                      <a:pt x="1119" y="11374"/>
                    </a:cubicBezTo>
                    <a:cubicBezTo>
                      <a:pt x="1233" y="11337"/>
                      <a:pt x="1310" y="11215"/>
                      <a:pt x="1305" y="11078"/>
                    </a:cubicBezTo>
                    <a:cubicBezTo>
                      <a:pt x="1055" y="5830"/>
                      <a:pt x="2088" y="637"/>
                      <a:pt x="2097" y="582"/>
                    </a:cubicBezTo>
                    <a:cubicBezTo>
                      <a:pt x="2129" y="428"/>
                      <a:pt x="2042" y="273"/>
                      <a:pt x="1906" y="237"/>
                    </a:cubicBezTo>
                    <a:lnTo>
                      <a:pt x="1019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437;p32"/>
              <p:cNvSpPr/>
              <p:nvPr/>
            </p:nvSpPr>
            <p:spPr>
              <a:xfrm>
                <a:off x="3988517" y="1989057"/>
                <a:ext cx="467243" cy="540711"/>
              </a:xfrm>
              <a:custGeom>
                <a:avLst/>
                <a:gdLst/>
                <a:ahLst/>
                <a:cxnLst/>
                <a:rect l="l" t="t" r="r" b="b"/>
                <a:pathLst>
                  <a:path w="10678" h="12357" extrusionOk="0">
                    <a:moveTo>
                      <a:pt x="2779" y="0"/>
                    </a:moveTo>
                    <a:cubicBezTo>
                      <a:pt x="1246" y="0"/>
                      <a:pt x="0" y="1246"/>
                      <a:pt x="0" y="2779"/>
                    </a:cubicBezTo>
                    <a:cubicBezTo>
                      <a:pt x="0" y="3734"/>
                      <a:pt x="482" y="4575"/>
                      <a:pt x="1219" y="5075"/>
                    </a:cubicBezTo>
                    <a:cubicBezTo>
                      <a:pt x="1151" y="5330"/>
                      <a:pt x="1114" y="5598"/>
                      <a:pt x="1114" y="5871"/>
                    </a:cubicBezTo>
                    <a:cubicBezTo>
                      <a:pt x="1114" y="7336"/>
                      <a:pt x="2128" y="8559"/>
                      <a:pt x="3488" y="8882"/>
                    </a:cubicBezTo>
                    <a:cubicBezTo>
                      <a:pt x="3488" y="8891"/>
                      <a:pt x="3488" y="8900"/>
                      <a:pt x="3488" y="8909"/>
                    </a:cubicBezTo>
                    <a:cubicBezTo>
                      <a:pt x="3488" y="10815"/>
                      <a:pt x="5030" y="12356"/>
                      <a:pt x="6931" y="12356"/>
                    </a:cubicBezTo>
                    <a:cubicBezTo>
                      <a:pt x="8836" y="12356"/>
                      <a:pt x="10378" y="10815"/>
                      <a:pt x="10378" y="8909"/>
                    </a:cubicBezTo>
                    <a:cubicBezTo>
                      <a:pt x="10378" y="8218"/>
                      <a:pt x="10169" y="7568"/>
                      <a:pt x="9814" y="7026"/>
                    </a:cubicBezTo>
                    <a:cubicBezTo>
                      <a:pt x="10351" y="6449"/>
                      <a:pt x="10678" y="5680"/>
                      <a:pt x="10678" y="4830"/>
                    </a:cubicBezTo>
                    <a:cubicBezTo>
                      <a:pt x="10678" y="3043"/>
                      <a:pt x="9227" y="1597"/>
                      <a:pt x="7440" y="1597"/>
                    </a:cubicBezTo>
                    <a:cubicBezTo>
                      <a:pt x="6717" y="1597"/>
                      <a:pt x="6048" y="1833"/>
                      <a:pt x="5507" y="2238"/>
                    </a:cubicBezTo>
                    <a:cubicBezTo>
                      <a:pt x="5253" y="960"/>
                      <a:pt x="4129" y="0"/>
                      <a:pt x="2779" y="0"/>
                    </a:cubicBezTo>
                    <a:close/>
                  </a:path>
                </a:pathLst>
              </a:custGeom>
              <a:solidFill>
                <a:srgbClr val="4949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" name="Google Shape;438;p32"/>
              <p:cNvSpPr/>
              <p:nvPr/>
            </p:nvSpPr>
            <p:spPr>
              <a:xfrm>
                <a:off x="4714003" y="1989057"/>
                <a:ext cx="467111" cy="540711"/>
              </a:xfrm>
              <a:custGeom>
                <a:avLst/>
                <a:gdLst/>
                <a:ahLst/>
                <a:cxnLst/>
                <a:rect l="l" t="t" r="r" b="b"/>
                <a:pathLst>
                  <a:path w="10675" h="12357" extrusionOk="0">
                    <a:moveTo>
                      <a:pt x="7895" y="0"/>
                    </a:moveTo>
                    <a:cubicBezTo>
                      <a:pt x="6545" y="0"/>
                      <a:pt x="5422" y="960"/>
                      <a:pt x="5171" y="2238"/>
                    </a:cubicBezTo>
                    <a:cubicBezTo>
                      <a:pt x="4630" y="1833"/>
                      <a:pt x="3962" y="1597"/>
                      <a:pt x="3234" y="1597"/>
                    </a:cubicBezTo>
                    <a:cubicBezTo>
                      <a:pt x="1447" y="1597"/>
                      <a:pt x="1" y="3043"/>
                      <a:pt x="1" y="4830"/>
                    </a:cubicBezTo>
                    <a:cubicBezTo>
                      <a:pt x="1" y="5680"/>
                      <a:pt x="328" y="6449"/>
                      <a:pt x="860" y="7026"/>
                    </a:cubicBezTo>
                    <a:cubicBezTo>
                      <a:pt x="506" y="7568"/>
                      <a:pt x="301" y="8218"/>
                      <a:pt x="301" y="8909"/>
                    </a:cubicBezTo>
                    <a:cubicBezTo>
                      <a:pt x="301" y="10815"/>
                      <a:pt x="1843" y="12356"/>
                      <a:pt x="3743" y="12356"/>
                    </a:cubicBezTo>
                    <a:cubicBezTo>
                      <a:pt x="5644" y="12356"/>
                      <a:pt x="7186" y="10815"/>
                      <a:pt x="7186" y="8909"/>
                    </a:cubicBezTo>
                    <a:cubicBezTo>
                      <a:pt x="7186" y="8900"/>
                      <a:pt x="7186" y="8891"/>
                      <a:pt x="7186" y="8882"/>
                    </a:cubicBezTo>
                    <a:cubicBezTo>
                      <a:pt x="8550" y="8559"/>
                      <a:pt x="9564" y="7336"/>
                      <a:pt x="9564" y="5871"/>
                    </a:cubicBezTo>
                    <a:cubicBezTo>
                      <a:pt x="9564" y="5598"/>
                      <a:pt x="9528" y="5330"/>
                      <a:pt x="9460" y="5075"/>
                    </a:cubicBezTo>
                    <a:cubicBezTo>
                      <a:pt x="10192" y="4575"/>
                      <a:pt x="10674" y="3734"/>
                      <a:pt x="10674" y="2779"/>
                    </a:cubicBezTo>
                    <a:cubicBezTo>
                      <a:pt x="10674" y="1246"/>
                      <a:pt x="9433" y="0"/>
                      <a:pt x="7895" y="0"/>
                    </a:cubicBezTo>
                    <a:close/>
                  </a:path>
                </a:pathLst>
              </a:custGeom>
              <a:solidFill>
                <a:srgbClr val="4949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439;p32"/>
              <p:cNvSpPr/>
              <p:nvPr/>
            </p:nvSpPr>
            <p:spPr>
              <a:xfrm>
                <a:off x="4031092" y="1989057"/>
                <a:ext cx="424667" cy="281623"/>
              </a:xfrm>
              <a:custGeom>
                <a:avLst/>
                <a:gdLst/>
                <a:ahLst/>
                <a:cxnLst/>
                <a:rect l="l" t="t" r="r" b="b"/>
                <a:pathLst>
                  <a:path w="9705" h="6436" extrusionOk="0">
                    <a:moveTo>
                      <a:pt x="1806" y="0"/>
                    </a:moveTo>
                    <a:cubicBezTo>
                      <a:pt x="1119" y="0"/>
                      <a:pt x="487" y="250"/>
                      <a:pt x="0" y="669"/>
                    </a:cubicBezTo>
                    <a:cubicBezTo>
                      <a:pt x="264" y="2101"/>
                      <a:pt x="1365" y="3243"/>
                      <a:pt x="2770" y="3566"/>
                    </a:cubicBezTo>
                    <a:cubicBezTo>
                      <a:pt x="2947" y="4775"/>
                      <a:pt x="3989" y="5703"/>
                      <a:pt x="5244" y="5703"/>
                    </a:cubicBezTo>
                    <a:cubicBezTo>
                      <a:pt x="5321" y="5703"/>
                      <a:pt x="5398" y="5698"/>
                      <a:pt x="5476" y="5694"/>
                    </a:cubicBezTo>
                    <a:cubicBezTo>
                      <a:pt x="5999" y="6167"/>
                      <a:pt x="6681" y="6435"/>
                      <a:pt x="7399" y="6435"/>
                    </a:cubicBezTo>
                    <a:lnTo>
                      <a:pt x="9278" y="6435"/>
                    </a:lnTo>
                    <a:cubicBezTo>
                      <a:pt x="9550" y="5962"/>
                      <a:pt x="9705" y="5412"/>
                      <a:pt x="9705" y="4830"/>
                    </a:cubicBezTo>
                    <a:cubicBezTo>
                      <a:pt x="9705" y="3043"/>
                      <a:pt x="8254" y="1597"/>
                      <a:pt x="6467" y="1597"/>
                    </a:cubicBezTo>
                    <a:cubicBezTo>
                      <a:pt x="5744" y="1597"/>
                      <a:pt x="5075" y="1833"/>
                      <a:pt x="4534" y="2238"/>
                    </a:cubicBezTo>
                    <a:cubicBezTo>
                      <a:pt x="4280" y="960"/>
                      <a:pt x="3156" y="0"/>
                      <a:pt x="1806" y="0"/>
                    </a:cubicBezTo>
                    <a:close/>
                  </a:path>
                </a:pathLst>
              </a:custGeom>
              <a:solidFill>
                <a:srgbClr val="3838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" name="Google Shape;440;p32"/>
              <p:cNvSpPr/>
              <p:nvPr/>
            </p:nvSpPr>
            <p:spPr>
              <a:xfrm>
                <a:off x="4714003" y="1989057"/>
                <a:ext cx="424492" cy="281623"/>
              </a:xfrm>
              <a:custGeom>
                <a:avLst/>
                <a:gdLst/>
                <a:ahLst/>
                <a:cxnLst/>
                <a:rect l="l" t="t" r="r" b="b"/>
                <a:pathLst>
                  <a:path w="9701" h="6436" extrusionOk="0">
                    <a:moveTo>
                      <a:pt x="7895" y="0"/>
                    </a:moveTo>
                    <a:cubicBezTo>
                      <a:pt x="6545" y="0"/>
                      <a:pt x="5422" y="960"/>
                      <a:pt x="5171" y="2238"/>
                    </a:cubicBezTo>
                    <a:cubicBezTo>
                      <a:pt x="4630" y="1833"/>
                      <a:pt x="3962" y="1597"/>
                      <a:pt x="3234" y="1597"/>
                    </a:cubicBezTo>
                    <a:cubicBezTo>
                      <a:pt x="1447" y="1597"/>
                      <a:pt x="1" y="3043"/>
                      <a:pt x="1" y="4830"/>
                    </a:cubicBezTo>
                    <a:cubicBezTo>
                      <a:pt x="1" y="5412"/>
                      <a:pt x="155" y="5962"/>
                      <a:pt x="428" y="6435"/>
                    </a:cubicBezTo>
                    <a:lnTo>
                      <a:pt x="2306" y="6435"/>
                    </a:lnTo>
                    <a:cubicBezTo>
                      <a:pt x="3025" y="6435"/>
                      <a:pt x="3707" y="6167"/>
                      <a:pt x="4226" y="5694"/>
                    </a:cubicBezTo>
                    <a:cubicBezTo>
                      <a:pt x="4303" y="5698"/>
                      <a:pt x="4385" y="5703"/>
                      <a:pt x="4462" y="5703"/>
                    </a:cubicBezTo>
                    <a:cubicBezTo>
                      <a:pt x="5717" y="5703"/>
                      <a:pt x="6759" y="4775"/>
                      <a:pt x="6931" y="3566"/>
                    </a:cubicBezTo>
                    <a:cubicBezTo>
                      <a:pt x="8341" y="3243"/>
                      <a:pt x="9442" y="2101"/>
                      <a:pt x="9701" y="669"/>
                    </a:cubicBezTo>
                    <a:cubicBezTo>
                      <a:pt x="9219" y="250"/>
                      <a:pt x="8587" y="0"/>
                      <a:pt x="7895" y="0"/>
                    </a:cubicBezTo>
                    <a:close/>
                  </a:path>
                </a:pathLst>
              </a:custGeom>
              <a:solidFill>
                <a:srgbClr val="3838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" name="Google Shape;441;p32"/>
              <p:cNvSpPr/>
              <p:nvPr/>
            </p:nvSpPr>
            <p:spPr>
              <a:xfrm>
                <a:off x="4750846" y="2467013"/>
                <a:ext cx="146894" cy="147113"/>
              </a:xfrm>
              <a:custGeom>
                <a:avLst/>
                <a:gdLst/>
                <a:ahLst/>
                <a:cxnLst/>
                <a:rect l="l" t="t" r="r" b="b"/>
                <a:pathLst>
                  <a:path w="3357" h="3362" extrusionOk="0">
                    <a:moveTo>
                      <a:pt x="1678" y="1"/>
                    </a:moveTo>
                    <a:cubicBezTo>
                      <a:pt x="750" y="1"/>
                      <a:pt x="0" y="756"/>
                      <a:pt x="0" y="1683"/>
                    </a:cubicBezTo>
                    <a:cubicBezTo>
                      <a:pt x="0" y="2611"/>
                      <a:pt x="750" y="3361"/>
                      <a:pt x="1678" y="3361"/>
                    </a:cubicBezTo>
                    <a:cubicBezTo>
                      <a:pt x="2606" y="3361"/>
                      <a:pt x="3356" y="2611"/>
                      <a:pt x="3356" y="1683"/>
                    </a:cubicBezTo>
                    <a:cubicBezTo>
                      <a:pt x="3356" y="756"/>
                      <a:pt x="2606" y="1"/>
                      <a:pt x="1678" y="1"/>
                    </a:cubicBezTo>
                    <a:close/>
                  </a:path>
                </a:pathLst>
              </a:custGeom>
              <a:solidFill>
                <a:srgbClr val="9154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" name="Google Shape;442;p32"/>
              <p:cNvSpPr/>
              <p:nvPr/>
            </p:nvSpPr>
            <p:spPr>
              <a:xfrm>
                <a:off x="4784670" y="2500837"/>
                <a:ext cx="79245" cy="79464"/>
              </a:xfrm>
              <a:custGeom>
                <a:avLst/>
                <a:gdLst/>
                <a:ahLst/>
                <a:cxnLst/>
                <a:rect l="l" t="t" r="r" b="b"/>
                <a:pathLst>
                  <a:path w="1811" h="1816" extrusionOk="0">
                    <a:moveTo>
                      <a:pt x="905" y="1"/>
                    </a:moveTo>
                    <a:cubicBezTo>
                      <a:pt x="405" y="1"/>
                      <a:pt x="0" y="410"/>
                      <a:pt x="0" y="910"/>
                    </a:cubicBezTo>
                    <a:cubicBezTo>
                      <a:pt x="0" y="1406"/>
                      <a:pt x="405" y="1815"/>
                      <a:pt x="905" y="1815"/>
                    </a:cubicBezTo>
                    <a:cubicBezTo>
                      <a:pt x="1405" y="1815"/>
                      <a:pt x="1810" y="1406"/>
                      <a:pt x="1810" y="910"/>
                    </a:cubicBezTo>
                    <a:cubicBezTo>
                      <a:pt x="1810" y="410"/>
                      <a:pt x="1405" y="1"/>
                      <a:pt x="905" y="1"/>
                    </a:cubicBezTo>
                    <a:close/>
                  </a:path>
                </a:pathLst>
              </a:custGeom>
              <a:solidFill>
                <a:srgbClr val="7C442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" name="Google Shape;443;p32"/>
              <p:cNvSpPr/>
              <p:nvPr/>
            </p:nvSpPr>
            <p:spPr>
              <a:xfrm>
                <a:off x="4271841" y="2467013"/>
                <a:ext cx="147113" cy="147113"/>
              </a:xfrm>
              <a:custGeom>
                <a:avLst/>
                <a:gdLst/>
                <a:ahLst/>
                <a:cxnLst/>
                <a:rect l="l" t="t" r="r" b="b"/>
                <a:pathLst>
                  <a:path w="3362" h="3362" extrusionOk="0">
                    <a:moveTo>
                      <a:pt x="1679" y="1"/>
                    </a:moveTo>
                    <a:cubicBezTo>
                      <a:pt x="756" y="1"/>
                      <a:pt x="1" y="756"/>
                      <a:pt x="1" y="1683"/>
                    </a:cubicBezTo>
                    <a:cubicBezTo>
                      <a:pt x="1" y="2611"/>
                      <a:pt x="756" y="3361"/>
                      <a:pt x="1679" y="3361"/>
                    </a:cubicBezTo>
                    <a:cubicBezTo>
                      <a:pt x="2611" y="3361"/>
                      <a:pt x="3362" y="2611"/>
                      <a:pt x="3362" y="1683"/>
                    </a:cubicBezTo>
                    <a:cubicBezTo>
                      <a:pt x="3362" y="756"/>
                      <a:pt x="2611" y="1"/>
                      <a:pt x="1679" y="1"/>
                    </a:cubicBezTo>
                    <a:close/>
                  </a:path>
                </a:pathLst>
              </a:custGeom>
              <a:solidFill>
                <a:srgbClr val="9154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" name="Google Shape;444;p32"/>
              <p:cNvSpPr/>
              <p:nvPr/>
            </p:nvSpPr>
            <p:spPr>
              <a:xfrm>
                <a:off x="4305709" y="2500837"/>
                <a:ext cx="79420" cy="79464"/>
              </a:xfrm>
              <a:custGeom>
                <a:avLst/>
                <a:gdLst/>
                <a:ahLst/>
                <a:cxnLst/>
                <a:rect l="l" t="t" r="r" b="b"/>
                <a:pathLst>
                  <a:path w="1815" h="1816" extrusionOk="0">
                    <a:moveTo>
                      <a:pt x="905" y="1"/>
                    </a:moveTo>
                    <a:cubicBezTo>
                      <a:pt x="409" y="1"/>
                      <a:pt x="0" y="410"/>
                      <a:pt x="0" y="910"/>
                    </a:cubicBezTo>
                    <a:cubicBezTo>
                      <a:pt x="0" y="1406"/>
                      <a:pt x="409" y="1815"/>
                      <a:pt x="905" y="1815"/>
                    </a:cubicBezTo>
                    <a:cubicBezTo>
                      <a:pt x="1405" y="1815"/>
                      <a:pt x="1815" y="1406"/>
                      <a:pt x="1815" y="910"/>
                    </a:cubicBezTo>
                    <a:cubicBezTo>
                      <a:pt x="1815" y="410"/>
                      <a:pt x="1405" y="1"/>
                      <a:pt x="905" y="1"/>
                    </a:cubicBezTo>
                    <a:close/>
                  </a:path>
                </a:pathLst>
              </a:custGeom>
              <a:solidFill>
                <a:srgbClr val="7C442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" name="Google Shape;445;p32"/>
              <p:cNvSpPr/>
              <p:nvPr/>
            </p:nvSpPr>
            <p:spPr>
              <a:xfrm>
                <a:off x="4352660" y="2015530"/>
                <a:ext cx="462692" cy="736089"/>
              </a:xfrm>
              <a:custGeom>
                <a:avLst/>
                <a:gdLst/>
                <a:ahLst/>
                <a:cxnLst/>
                <a:rect l="l" t="t" r="r" b="b"/>
                <a:pathLst>
                  <a:path w="10574" h="16822" extrusionOk="0">
                    <a:moveTo>
                      <a:pt x="5157" y="0"/>
                    </a:moveTo>
                    <a:cubicBezTo>
                      <a:pt x="2320" y="0"/>
                      <a:pt x="0" y="2319"/>
                      <a:pt x="0" y="5153"/>
                    </a:cubicBezTo>
                    <a:lnTo>
                      <a:pt x="0" y="11665"/>
                    </a:lnTo>
                    <a:cubicBezTo>
                      <a:pt x="0" y="14502"/>
                      <a:pt x="2320" y="16822"/>
                      <a:pt x="5157" y="16822"/>
                    </a:cubicBezTo>
                    <a:lnTo>
                      <a:pt x="5417" y="16822"/>
                    </a:lnTo>
                    <a:cubicBezTo>
                      <a:pt x="8254" y="16822"/>
                      <a:pt x="10574" y="14502"/>
                      <a:pt x="10574" y="11665"/>
                    </a:cubicBezTo>
                    <a:lnTo>
                      <a:pt x="10574" y="5153"/>
                    </a:lnTo>
                    <a:cubicBezTo>
                      <a:pt x="10574" y="2319"/>
                      <a:pt x="8254" y="0"/>
                      <a:pt x="5417" y="0"/>
                    </a:cubicBezTo>
                    <a:close/>
                  </a:path>
                </a:pathLst>
              </a:custGeom>
              <a:solidFill>
                <a:srgbClr val="A8694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" name="Google Shape;446;p32"/>
              <p:cNvSpPr/>
              <p:nvPr/>
            </p:nvSpPr>
            <p:spPr>
              <a:xfrm>
                <a:off x="4070867" y="1580105"/>
                <a:ext cx="1028039" cy="648180"/>
              </a:xfrm>
              <a:custGeom>
                <a:avLst/>
                <a:gdLst/>
                <a:ahLst/>
                <a:cxnLst/>
                <a:rect l="l" t="t" r="r" b="b"/>
                <a:pathLst>
                  <a:path w="23494" h="14813" extrusionOk="0">
                    <a:moveTo>
                      <a:pt x="11747" y="1"/>
                    </a:moveTo>
                    <a:cubicBezTo>
                      <a:pt x="10501" y="1"/>
                      <a:pt x="9487" y="988"/>
                      <a:pt x="9446" y="2225"/>
                    </a:cubicBezTo>
                    <a:cubicBezTo>
                      <a:pt x="8982" y="1784"/>
                      <a:pt x="8359" y="1515"/>
                      <a:pt x="7668" y="1515"/>
                    </a:cubicBezTo>
                    <a:cubicBezTo>
                      <a:pt x="6368" y="1515"/>
                      <a:pt x="5290" y="2479"/>
                      <a:pt x="5117" y="3735"/>
                    </a:cubicBezTo>
                    <a:cubicBezTo>
                      <a:pt x="4835" y="3594"/>
                      <a:pt x="4521" y="3512"/>
                      <a:pt x="4189" y="3512"/>
                    </a:cubicBezTo>
                    <a:cubicBezTo>
                      <a:pt x="3048" y="3512"/>
                      <a:pt x="2125" y="4435"/>
                      <a:pt x="2125" y="5576"/>
                    </a:cubicBezTo>
                    <a:cubicBezTo>
                      <a:pt x="2125" y="5981"/>
                      <a:pt x="2247" y="6363"/>
                      <a:pt x="2452" y="6681"/>
                    </a:cubicBezTo>
                    <a:cubicBezTo>
                      <a:pt x="1079" y="6800"/>
                      <a:pt x="1" y="7950"/>
                      <a:pt x="1" y="9355"/>
                    </a:cubicBezTo>
                    <a:cubicBezTo>
                      <a:pt x="1" y="10838"/>
                      <a:pt x="1201" y="12038"/>
                      <a:pt x="2684" y="12038"/>
                    </a:cubicBezTo>
                    <a:cubicBezTo>
                      <a:pt x="2757" y="12038"/>
                      <a:pt x="2825" y="12038"/>
                      <a:pt x="2898" y="12029"/>
                    </a:cubicBezTo>
                    <a:lnTo>
                      <a:pt x="2898" y="12029"/>
                    </a:lnTo>
                    <a:cubicBezTo>
                      <a:pt x="2839" y="12193"/>
                      <a:pt x="2802" y="12370"/>
                      <a:pt x="2802" y="12552"/>
                    </a:cubicBezTo>
                    <a:cubicBezTo>
                      <a:pt x="2802" y="13398"/>
                      <a:pt x="3489" y="14085"/>
                      <a:pt x="4335" y="14085"/>
                    </a:cubicBezTo>
                    <a:cubicBezTo>
                      <a:pt x="4539" y="14085"/>
                      <a:pt x="4735" y="14044"/>
                      <a:pt x="4912" y="13967"/>
                    </a:cubicBezTo>
                    <a:cubicBezTo>
                      <a:pt x="5253" y="14476"/>
                      <a:pt x="5831" y="14813"/>
                      <a:pt x="6490" y="14813"/>
                    </a:cubicBezTo>
                    <a:lnTo>
                      <a:pt x="17004" y="14813"/>
                    </a:lnTo>
                    <a:cubicBezTo>
                      <a:pt x="17659" y="14813"/>
                      <a:pt x="18241" y="14476"/>
                      <a:pt x="18578" y="13967"/>
                    </a:cubicBezTo>
                    <a:cubicBezTo>
                      <a:pt x="18760" y="14044"/>
                      <a:pt x="18955" y="14085"/>
                      <a:pt x="19160" y="14085"/>
                    </a:cubicBezTo>
                    <a:cubicBezTo>
                      <a:pt x="20006" y="14085"/>
                      <a:pt x="20688" y="13398"/>
                      <a:pt x="20688" y="12552"/>
                    </a:cubicBezTo>
                    <a:cubicBezTo>
                      <a:pt x="20688" y="12370"/>
                      <a:pt x="20656" y="12193"/>
                      <a:pt x="20597" y="12029"/>
                    </a:cubicBezTo>
                    <a:lnTo>
                      <a:pt x="20597" y="12029"/>
                    </a:lnTo>
                    <a:cubicBezTo>
                      <a:pt x="20665" y="12038"/>
                      <a:pt x="20738" y="12038"/>
                      <a:pt x="20811" y="12038"/>
                    </a:cubicBezTo>
                    <a:cubicBezTo>
                      <a:pt x="22293" y="12038"/>
                      <a:pt x="23494" y="10838"/>
                      <a:pt x="23494" y="9355"/>
                    </a:cubicBezTo>
                    <a:cubicBezTo>
                      <a:pt x="23494" y="7950"/>
                      <a:pt x="22416" y="6800"/>
                      <a:pt x="21043" y="6681"/>
                    </a:cubicBezTo>
                    <a:cubicBezTo>
                      <a:pt x="21247" y="6363"/>
                      <a:pt x="21366" y="5981"/>
                      <a:pt x="21366" y="5576"/>
                    </a:cubicBezTo>
                    <a:cubicBezTo>
                      <a:pt x="21366" y="4435"/>
                      <a:pt x="20442" y="3512"/>
                      <a:pt x="19306" y="3512"/>
                    </a:cubicBezTo>
                    <a:cubicBezTo>
                      <a:pt x="18969" y="3512"/>
                      <a:pt x="18655" y="3594"/>
                      <a:pt x="18378" y="3735"/>
                    </a:cubicBezTo>
                    <a:cubicBezTo>
                      <a:pt x="18200" y="2479"/>
                      <a:pt x="17127" y="1515"/>
                      <a:pt x="15822" y="1515"/>
                    </a:cubicBezTo>
                    <a:cubicBezTo>
                      <a:pt x="15135" y="1515"/>
                      <a:pt x="14512" y="1784"/>
                      <a:pt x="14048" y="2225"/>
                    </a:cubicBezTo>
                    <a:cubicBezTo>
                      <a:pt x="14008" y="988"/>
                      <a:pt x="12993" y="1"/>
                      <a:pt x="11747" y="1"/>
                    </a:cubicBezTo>
                    <a:close/>
                  </a:path>
                </a:pathLst>
              </a:custGeom>
              <a:solidFill>
                <a:srgbClr val="60606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" name="Google Shape;447;p32"/>
              <p:cNvSpPr/>
              <p:nvPr/>
            </p:nvSpPr>
            <p:spPr>
              <a:xfrm>
                <a:off x="4352660" y="2201978"/>
                <a:ext cx="464267" cy="143918"/>
              </a:xfrm>
              <a:custGeom>
                <a:avLst/>
                <a:gdLst/>
                <a:ahLst/>
                <a:cxnLst/>
                <a:rect l="l" t="t" r="r" b="b"/>
                <a:pathLst>
                  <a:path w="10610" h="3289" extrusionOk="0">
                    <a:moveTo>
                      <a:pt x="0" y="0"/>
                    </a:moveTo>
                    <a:lnTo>
                      <a:pt x="0" y="3288"/>
                    </a:lnTo>
                    <a:lnTo>
                      <a:pt x="10610" y="3288"/>
                    </a:lnTo>
                    <a:lnTo>
                      <a:pt x="1061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" name="Google Shape;448;p32"/>
              <p:cNvSpPr/>
              <p:nvPr/>
            </p:nvSpPr>
            <p:spPr>
              <a:xfrm>
                <a:off x="4352660" y="2313383"/>
                <a:ext cx="464267" cy="32512"/>
              </a:xfrm>
              <a:custGeom>
                <a:avLst/>
                <a:gdLst/>
                <a:ahLst/>
                <a:cxnLst/>
                <a:rect l="l" t="t" r="r" b="b"/>
                <a:pathLst>
                  <a:path w="10610" h="743" extrusionOk="0">
                    <a:moveTo>
                      <a:pt x="0" y="1"/>
                    </a:moveTo>
                    <a:lnTo>
                      <a:pt x="0" y="742"/>
                    </a:lnTo>
                    <a:lnTo>
                      <a:pt x="10610" y="742"/>
                    </a:lnTo>
                    <a:lnTo>
                      <a:pt x="1061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" name="Google Shape;449;p32"/>
              <p:cNvSpPr/>
              <p:nvPr/>
            </p:nvSpPr>
            <p:spPr>
              <a:xfrm>
                <a:off x="4352660" y="2201978"/>
                <a:ext cx="464267" cy="32468"/>
              </a:xfrm>
              <a:custGeom>
                <a:avLst/>
                <a:gdLst/>
                <a:ahLst/>
                <a:cxnLst/>
                <a:rect l="l" t="t" r="r" b="b"/>
                <a:pathLst>
                  <a:path w="10610" h="742" extrusionOk="0">
                    <a:moveTo>
                      <a:pt x="0" y="0"/>
                    </a:moveTo>
                    <a:lnTo>
                      <a:pt x="0" y="742"/>
                    </a:lnTo>
                    <a:lnTo>
                      <a:pt x="10610" y="742"/>
                    </a:lnTo>
                    <a:lnTo>
                      <a:pt x="1061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" name="Google Shape;450;p32"/>
              <p:cNvSpPr/>
              <p:nvPr/>
            </p:nvSpPr>
            <p:spPr>
              <a:xfrm>
                <a:off x="4271841" y="3036333"/>
                <a:ext cx="626082" cy="626082"/>
              </a:xfrm>
              <a:custGeom>
                <a:avLst/>
                <a:gdLst/>
                <a:ahLst/>
                <a:cxnLst/>
                <a:rect l="l" t="t" r="r" b="b"/>
                <a:pathLst>
                  <a:path w="14308" h="14308" extrusionOk="0">
                    <a:moveTo>
                      <a:pt x="7154" y="0"/>
                    </a:moveTo>
                    <a:cubicBezTo>
                      <a:pt x="3203" y="0"/>
                      <a:pt x="1" y="3202"/>
                      <a:pt x="1" y="7154"/>
                    </a:cubicBezTo>
                    <a:cubicBezTo>
                      <a:pt x="1" y="11106"/>
                      <a:pt x="3203" y="14307"/>
                      <a:pt x="7154" y="14307"/>
                    </a:cubicBezTo>
                    <a:cubicBezTo>
                      <a:pt x="11106" y="14307"/>
                      <a:pt x="14308" y="11106"/>
                      <a:pt x="14308" y="7154"/>
                    </a:cubicBezTo>
                    <a:cubicBezTo>
                      <a:pt x="14308" y="3202"/>
                      <a:pt x="11106" y="0"/>
                      <a:pt x="715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" name="Google Shape;451;p32"/>
              <p:cNvSpPr/>
              <p:nvPr/>
            </p:nvSpPr>
            <p:spPr>
              <a:xfrm>
                <a:off x="4342902" y="3119909"/>
                <a:ext cx="484002" cy="134773"/>
              </a:xfrm>
              <a:custGeom>
                <a:avLst/>
                <a:gdLst/>
                <a:ahLst/>
                <a:cxnLst/>
                <a:rect l="l" t="t" r="r" b="b"/>
                <a:pathLst>
                  <a:path w="11061" h="3080" extrusionOk="0">
                    <a:moveTo>
                      <a:pt x="664" y="0"/>
                    </a:moveTo>
                    <a:cubicBezTo>
                      <a:pt x="428" y="219"/>
                      <a:pt x="205" y="455"/>
                      <a:pt x="0" y="705"/>
                    </a:cubicBezTo>
                    <a:cubicBezTo>
                      <a:pt x="1392" y="2165"/>
                      <a:pt x="3357" y="3079"/>
                      <a:pt x="5530" y="3079"/>
                    </a:cubicBezTo>
                    <a:cubicBezTo>
                      <a:pt x="7704" y="3079"/>
                      <a:pt x="9669" y="2165"/>
                      <a:pt x="11060" y="705"/>
                    </a:cubicBezTo>
                    <a:cubicBezTo>
                      <a:pt x="10856" y="455"/>
                      <a:pt x="10633" y="219"/>
                      <a:pt x="10396" y="0"/>
                    </a:cubicBezTo>
                    <a:cubicBezTo>
                      <a:pt x="9178" y="1301"/>
                      <a:pt x="7445" y="2115"/>
                      <a:pt x="5530" y="2115"/>
                    </a:cubicBezTo>
                    <a:cubicBezTo>
                      <a:pt x="3611" y="2115"/>
                      <a:pt x="1883" y="1301"/>
                      <a:pt x="664" y="0"/>
                    </a:cubicBezTo>
                    <a:close/>
                  </a:path>
                </a:pathLst>
              </a:custGeom>
              <a:solidFill>
                <a:srgbClr val="3D3D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" name="Google Shape;452;p32"/>
              <p:cNvSpPr/>
              <p:nvPr/>
            </p:nvSpPr>
            <p:spPr>
              <a:xfrm>
                <a:off x="4342902" y="3443841"/>
                <a:ext cx="484002" cy="134992"/>
              </a:xfrm>
              <a:custGeom>
                <a:avLst/>
                <a:gdLst/>
                <a:ahLst/>
                <a:cxnLst/>
                <a:rect l="l" t="t" r="r" b="b"/>
                <a:pathLst>
                  <a:path w="11061" h="3085" extrusionOk="0">
                    <a:moveTo>
                      <a:pt x="5530" y="1"/>
                    </a:moveTo>
                    <a:cubicBezTo>
                      <a:pt x="3357" y="1"/>
                      <a:pt x="1392" y="915"/>
                      <a:pt x="0" y="2379"/>
                    </a:cubicBezTo>
                    <a:cubicBezTo>
                      <a:pt x="205" y="2629"/>
                      <a:pt x="428" y="2861"/>
                      <a:pt x="664" y="3084"/>
                    </a:cubicBezTo>
                    <a:cubicBezTo>
                      <a:pt x="1883" y="1784"/>
                      <a:pt x="3611" y="970"/>
                      <a:pt x="5530" y="970"/>
                    </a:cubicBezTo>
                    <a:cubicBezTo>
                      <a:pt x="7445" y="970"/>
                      <a:pt x="9178" y="1784"/>
                      <a:pt x="10396" y="3084"/>
                    </a:cubicBezTo>
                    <a:cubicBezTo>
                      <a:pt x="10633" y="2861"/>
                      <a:pt x="10856" y="2629"/>
                      <a:pt x="11060" y="2379"/>
                    </a:cubicBezTo>
                    <a:cubicBezTo>
                      <a:pt x="9669" y="915"/>
                      <a:pt x="7704" y="1"/>
                      <a:pt x="5530" y="1"/>
                    </a:cubicBezTo>
                    <a:close/>
                  </a:path>
                </a:pathLst>
              </a:custGeom>
              <a:solidFill>
                <a:srgbClr val="3D3D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" name="Google Shape;453;p32"/>
              <p:cNvSpPr/>
              <p:nvPr/>
            </p:nvSpPr>
            <p:spPr>
              <a:xfrm>
                <a:off x="4563786" y="3036333"/>
                <a:ext cx="42226" cy="626082"/>
              </a:xfrm>
              <a:custGeom>
                <a:avLst/>
                <a:gdLst/>
                <a:ahLst/>
                <a:cxnLst/>
                <a:rect l="l" t="t" r="r" b="b"/>
                <a:pathLst>
                  <a:path w="965" h="14308" extrusionOk="0">
                    <a:moveTo>
                      <a:pt x="482" y="0"/>
                    </a:moveTo>
                    <a:cubicBezTo>
                      <a:pt x="319" y="0"/>
                      <a:pt x="160" y="5"/>
                      <a:pt x="0" y="19"/>
                    </a:cubicBezTo>
                    <a:lnTo>
                      <a:pt x="0" y="14289"/>
                    </a:lnTo>
                    <a:cubicBezTo>
                      <a:pt x="160" y="14298"/>
                      <a:pt x="319" y="14307"/>
                      <a:pt x="482" y="14307"/>
                    </a:cubicBezTo>
                    <a:cubicBezTo>
                      <a:pt x="646" y="14307"/>
                      <a:pt x="805" y="14298"/>
                      <a:pt x="964" y="14289"/>
                    </a:cubicBezTo>
                    <a:lnTo>
                      <a:pt x="964" y="19"/>
                    </a:lnTo>
                    <a:cubicBezTo>
                      <a:pt x="805" y="5"/>
                      <a:pt x="646" y="0"/>
                      <a:pt x="482" y="0"/>
                    </a:cubicBezTo>
                    <a:close/>
                  </a:path>
                </a:pathLst>
              </a:custGeom>
              <a:solidFill>
                <a:srgbClr val="3D3D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" name="Google Shape;454;p32"/>
              <p:cNvSpPr/>
              <p:nvPr/>
            </p:nvSpPr>
            <p:spPr>
              <a:xfrm>
                <a:off x="4271841" y="3328235"/>
                <a:ext cx="626082" cy="42226"/>
              </a:xfrm>
              <a:custGeom>
                <a:avLst/>
                <a:gdLst/>
                <a:ahLst/>
                <a:cxnLst/>
                <a:rect l="l" t="t" r="r" b="b"/>
                <a:pathLst>
                  <a:path w="14308" h="965" extrusionOk="0">
                    <a:moveTo>
                      <a:pt x="19" y="1"/>
                    </a:moveTo>
                    <a:cubicBezTo>
                      <a:pt x="6" y="160"/>
                      <a:pt x="1" y="319"/>
                      <a:pt x="1" y="483"/>
                    </a:cubicBezTo>
                    <a:cubicBezTo>
                      <a:pt x="1" y="647"/>
                      <a:pt x="6" y="806"/>
                      <a:pt x="19" y="965"/>
                    </a:cubicBezTo>
                    <a:lnTo>
                      <a:pt x="14290" y="965"/>
                    </a:lnTo>
                    <a:cubicBezTo>
                      <a:pt x="14299" y="806"/>
                      <a:pt x="14308" y="647"/>
                      <a:pt x="14308" y="483"/>
                    </a:cubicBezTo>
                    <a:cubicBezTo>
                      <a:pt x="14308" y="319"/>
                      <a:pt x="14299" y="160"/>
                      <a:pt x="14290" y="1"/>
                    </a:cubicBezTo>
                    <a:close/>
                  </a:path>
                </a:pathLst>
              </a:custGeom>
              <a:solidFill>
                <a:srgbClr val="3D3D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" name="Google Shape;455;p32"/>
              <p:cNvSpPr/>
              <p:nvPr/>
            </p:nvSpPr>
            <p:spPr>
              <a:xfrm>
                <a:off x="4819282" y="3265357"/>
                <a:ext cx="134948" cy="62354"/>
              </a:xfrm>
              <a:custGeom>
                <a:avLst/>
                <a:gdLst/>
                <a:ahLst/>
                <a:cxnLst/>
                <a:rect l="l" t="t" r="r" b="b"/>
                <a:pathLst>
                  <a:path w="3084" h="1425" extrusionOk="0">
                    <a:moveTo>
                      <a:pt x="710" y="1"/>
                    </a:moveTo>
                    <a:cubicBezTo>
                      <a:pt x="319" y="1"/>
                      <a:pt x="0" y="324"/>
                      <a:pt x="0" y="715"/>
                    </a:cubicBezTo>
                    <a:cubicBezTo>
                      <a:pt x="0" y="1106"/>
                      <a:pt x="319" y="1424"/>
                      <a:pt x="710" y="1424"/>
                    </a:cubicBezTo>
                    <a:lnTo>
                      <a:pt x="2374" y="1424"/>
                    </a:lnTo>
                    <a:cubicBezTo>
                      <a:pt x="2765" y="1424"/>
                      <a:pt x="3084" y="1106"/>
                      <a:pt x="3084" y="715"/>
                    </a:cubicBezTo>
                    <a:cubicBezTo>
                      <a:pt x="3084" y="324"/>
                      <a:pt x="2765" y="1"/>
                      <a:pt x="2374" y="1"/>
                    </a:cubicBezTo>
                    <a:close/>
                  </a:path>
                </a:pathLst>
              </a:custGeom>
              <a:solidFill>
                <a:srgbClr val="9154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" name="Google Shape;456;p32"/>
              <p:cNvSpPr/>
              <p:nvPr/>
            </p:nvSpPr>
            <p:spPr>
              <a:xfrm>
                <a:off x="4819282" y="3357509"/>
                <a:ext cx="157658" cy="62311"/>
              </a:xfrm>
              <a:custGeom>
                <a:avLst/>
                <a:gdLst/>
                <a:ahLst/>
                <a:cxnLst/>
                <a:rect l="l" t="t" r="r" b="b"/>
                <a:pathLst>
                  <a:path w="3603" h="1424" extrusionOk="0">
                    <a:moveTo>
                      <a:pt x="710" y="0"/>
                    </a:moveTo>
                    <a:cubicBezTo>
                      <a:pt x="319" y="0"/>
                      <a:pt x="0" y="319"/>
                      <a:pt x="0" y="710"/>
                    </a:cubicBezTo>
                    <a:cubicBezTo>
                      <a:pt x="0" y="1101"/>
                      <a:pt x="319" y="1424"/>
                      <a:pt x="710" y="1424"/>
                    </a:cubicBezTo>
                    <a:lnTo>
                      <a:pt x="2888" y="1424"/>
                    </a:lnTo>
                    <a:cubicBezTo>
                      <a:pt x="3279" y="1424"/>
                      <a:pt x="3602" y="1101"/>
                      <a:pt x="3602" y="710"/>
                    </a:cubicBezTo>
                    <a:cubicBezTo>
                      <a:pt x="3602" y="319"/>
                      <a:pt x="3279" y="0"/>
                      <a:pt x="2888" y="0"/>
                    </a:cubicBezTo>
                    <a:close/>
                  </a:path>
                </a:pathLst>
              </a:custGeom>
              <a:solidFill>
                <a:srgbClr val="9154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" name="Google Shape;457;p32"/>
              <p:cNvSpPr/>
              <p:nvPr/>
            </p:nvSpPr>
            <p:spPr>
              <a:xfrm>
                <a:off x="4819282" y="3419775"/>
                <a:ext cx="134948" cy="62136"/>
              </a:xfrm>
              <a:custGeom>
                <a:avLst/>
                <a:gdLst/>
                <a:ahLst/>
                <a:cxnLst/>
                <a:rect l="l" t="t" r="r" b="b"/>
                <a:pathLst>
                  <a:path w="3084" h="1420" extrusionOk="0">
                    <a:moveTo>
                      <a:pt x="710" y="1"/>
                    </a:moveTo>
                    <a:cubicBezTo>
                      <a:pt x="319" y="1"/>
                      <a:pt x="0" y="319"/>
                      <a:pt x="0" y="710"/>
                    </a:cubicBezTo>
                    <a:cubicBezTo>
                      <a:pt x="0" y="1101"/>
                      <a:pt x="319" y="1420"/>
                      <a:pt x="710" y="1420"/>
                    </a:cubicBezTo>
                    <a:lnTo>
                      <a:pt x="2374" y="1420"/>
                    </a:lnTo>
                    <a:cubicBezTo>
                      <a:pt x="2765" y="1420"/>
                      <a:pt x="3084" y="1101"/>
                      <a:pt x="3084" y="710"/>
                    </a:cubicBezTo>
                    <a:cubicBezTo>
                      <a:pt x="3084" y="319"/>
                      <a:pt x="2765" y="1"/>
                      <a:pt x="2374" y="1"/>
                    </a:cubicBezTo>
                    <a:close/>
                  </a:path>
                </a:pathLst>
              </a:custGeom>
              <a:solidFill>
                <a:srgbClr val="9154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" name="Google Shape;458;p32"/>
              <p:cNvSpPr/>
              <p:nvPr/>
            </p:nvSpPr>
            <p:spPr>
              <a:xfrm>
                <a:off x="4793203" y="3512102"/>
                <a:ext cx="115476" cy="62354"/>
              </a:xfrm>
              <a:custGeom>
                <a:avLst/>
                <a:gdLst/>
                <a:ahLst/>
                <a:cxnLst/>
                <a:rect l="l" t="t" r="r" b="b"/>
                <a:pathLst>
                  <a:path w="2639" h="1425" extrusionOk="0">
                    <a:moveTo>
                      <a:pt x="556" y="1"/>
                    </a:moveTo>
                    <a:cubicBezTo>
                      <a:pt x="251" y="1"/>
                      <a:pt x="1" y="251"/>
                      <a:pt x="1" y="560"/>
                    </a:cubicBezTo>
                    <a:lnTo>
                      <a:pt x="1" y="865"/>
                    </a:lnTo>
                    <a:cubicBezTo>
                      <a:pt x="1" y="1169"/>
                      <a:pt x="251" y="1424"/>
                      <a:pt x="556" y="1424"/>
                    </a:cubicBezTo>
                    <a:lnTo>
                      <a:pt x="2084" y="1424"/>
                    </a:lnTo>
                    <a:cubicBezTo>
                      <a:pt x="2388" y="1424"/>
                      <a:pt x="2638" y="1169"/>
                      <a:pt x="2638" y="865"/>
                    </a:cubicBezTo>
                    <a:lnTo>
                      <a:pt x="2638" y="560"/>
                    </a:lnTo>
                    <a:cubicBezTo>
                      <a:pt x="2638" y="251"/>
                      <a:pt x="2388" y="1"/>
                      <a:pt x="2079" y="1"/>
                    </a:cubicBezTo>
                    <a:close/>
                  </a:path>
                </a:pathLst>
              </a:custGeom>
              <a:solidFill>
                <a:srgbClr val="9154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" name="Google Shape;459;p32"/>
              <p:cNvSpPr/>
              <p:nvPr/>
            </p:nvSpPr>
            <p:spPr>
              <a:xfrm>
                <a:off x="4215351" y="3265357"/>
                <a:ext cx="135167" cy="62354"/>
              </a:xfrm>
              <a:custGeom>
                <a:avLst/>
                <a:gdLst/>
                <a:ahLst/>
                <a:cxnLst/>
                <a:rect l="l" t="t" r="r" b="b"/>
                <a:pathLst>
                  <a:path w="3089" h="1425" extrusionOk="0">
                    <a:moveTo>
                      <a:pt x="714" y="1"/>
                    </a:moveTo>
                    <a:cubicBezTo>
                      <a:pt x="323" y="1"/>
                      <a:pt x="0" y="324"/>
                      <a:pt x="0" y="715"/>
                    </a:cubicBezTo>
                    <a:cubicBezTo>
                      <a:pt x="0" y="1106"/>
                      <a:pt x="323" y="1424"/>
                      <a:pt x="714" y="1424"/>
                    </a:cubicBezTo>
                    <a:lnTo>
                      <a:pt x="2379" y="1424"/>
                    </a:lnTo>
                    <a:cubicBezTo>
                      <a:pt x="2770" y="1424"/>
                      <a:pt x="3088" y="1106"/>
                      <a:pt x="3088" y="715"/>
                    </a:cubicBezTo>
                    <a:cubicBezTo>
                      <a:pt x="3088" y="324"/>
                      <a:pt x="2770" y="1"/>
                      <a:pt x="2379" y="1"/>
                    </a:cubicBezTo>
                    <a:close/>
                  </a:path>
                </a:pathLst>
              </a:custGeom>
              <a:solidFill>
                <a:srgbClr val="9154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" name="Google Shape;460;p32"/>
              <p:cNvSpPr/>
              <p:nvPr/>
            </p:nvSpPr>
            <p:spPr>
              <a:xfrm>
                <a:off x="4192860" y="3357509"/>
                <a:ext cx="157658" cy="62311"/>
              </a:xfrm>
              <a:custGeom>
                <a:avLst/>
                <a:gdLst/>
                <a:ahLst/>
                <a:cxnLst/>
                <a:rect l="l" t="t" r="r" b="b"/>
                <a:pathLst>
                  <a:path w="3603" h="1424" extrusionOk="0">
                    <a:moveTo>
                      <a:pt x="710" y="0"/>
                    </a:moveTo>
                    <a:cubicBezTo>
                      <a:pt x="319" y="0"/>
                      <a:pt x="1" y="319"/>
                      <a:pt x="1" y="710"/>
                    </a:cubicBezTo>
                    <a:cubicBezTo>
                      <a:pt x="1" y="1101"/>
                      <a:pt x="319" y="1424"/>
                      <a:pt x="710" y="1424"/>
                    </a:cubicBezTo>
                    <a:lnTo>
                      <a:pt x="2893" y="1424"/>
                    </a:lnTo>
                    <a:cubicBezTo>
                      <a:pt x="3284" y="1424"/>
                      <a:pt x="3602" y="1101"/>
                      <a:pt x="3602" y="710"/>
                    </a:cubicBezTo>
                    <a:cubicBezTo>
                      <a:pt x="3602" y="319"/>
                      <a:pt x="3284" y="0"/>
                      <a:pt x="2893" y="0"/>
                    </a:cubicBezTo>
                    <a:close/>
                  </a:path>
                </a:pathLst>
              </a:custGeom>
              <a:solidFill>
                <a:srgbClr val="9154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" name="Google Shape;461;p32"/>
              <p:cNvSpPr/>
              <p:nvPr/>
            </p:nvSpPr>
            <p:spPr>
              <a:xfrm>
                <a:off x="4215351" y="3419775"/>
                <a:ext cx="135167" cy="62136"/>
              </a:xfrm>
              <a:custGeom>
                <a:avLst/>
                <a:gdLst/>
                <a:ahLst/>
                <a:cxnLst/>
                <a:rect l="l" t="t" r="r" b="b"/>
                <a:pathLst>
                  <a:path w="3089" h="1420" extrusionOk="0">
                    <a:moveTo>
                      <a:pt x="714" y="1"/>
                    </a:moveTo>
                    <a:cubicBezTo>
                      <a:pt x="323" y="1"/>
                      <a:pt x="0" y="319"/>
                      <a:pt x="0" y="710"/>
                    </a:cubicBezTo>
                    <a:cubicBezTo>
                      <a:pt x="0" y="1101"/>
                      <a:pt x="323" y="1420"/>
                      <a:pt x="714" y="1420"/>
                    </a:cubicBezTo>
                    <a:lnTo>
                      <a:pt x="2379" y="1420"/>
                    </a:lnTo>
                    <a:cubicBezTo>
                      <a:pt x="2770" y="1420"/>
                      <a:pt x="3088" y="1101"/>
                      <a:pt x="3088" y="710"/>
                    </a:cubicBezTo>
                    <a:cubicBezTo>
                      <a:pt x="3088" y="319"/>
                      <a:pt x="2770" y="1"/>
                      <a:pt x="2379" y="1"/>
                    </a:cubicBezTo>
                    <a:close/>
                  </a:path>
                </a:pathLst>
              </a:custGeom>
              <a:solidFill>
                <a:srgbClr val="9154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" name="Google Shape;462;p32"/>
              <p:cNvSpPr/>
              <p:nvPr/>
            </p:nvSpPr>
            <p:spPr>
              <a:xfrm>
                <a:off x="4261121" y="3512102"/>
                <a:ext cx="115476" cy="62354"/>
              </a:xfrm>
              <a:custGeom>
                <a:avLst/>
                <a:gdLst/>
                <a:ahLst/>
                <a:cxnLst/>
                <a:rect l="l" t="t" r="r" b="b"/>
                <a:pathLst>
                  <a:path w="2639" h="1425" extrusionOk="0">
                    <a:moveTo>
                      <a:pt x="555" y="1"/>
                    </a:moveTo>
                    <a:cubicBezTo>
                      <a:pt x="251" y="1"/>
                      <a:pt x="0" y="251"/>
                      <a:pt x="0" y="560"/>
                    </a:cubicBezTo>
                    <a:lnTo>
                      <a:pt x="0" y="865"/>
                    </a:lnTo>
                    <a:cubicBezTo>
                      <a:pt x="0" y="1169"/>
                      <a:pt x="251" y="1424"/>
                      <a:pt x="555" y="1424"/>
                    </a:cubicBezTo>
                    <a:lnTo>
                      <a:pt x="2079" y="1424"/>
                    </a:lnTo>
                    <a:cubicBezTo>
                      <a:pt x="2388" y="1424"/>
                      <a:pt x="2638" y="1169"/>
                      <a:pt x="2638" y="865"/>
                    </a:cubicBezTo>
                    <a:lnTo>
                      <a:pt x="2638" y="560"/>
                    </a:lnTo>
                    <a:cubicBezTo>
                      <a:pt x="2638" y="251"/>
                      <a:pt x="2388" y="1"/>
                      <a:pt x="2079" y="1"/>
                    </a:cubicBezTo>
                    <a:close/>
                  </a:path>
                </a:pathLst>
              </a:custGeom>
              <a:solidFill>
                <a:srgbClr val="9154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" name="Google Shape;463;p32"/>
              <p:cNvSpPr/>
              <p:nvPr/>
            </p:nvSpPr>
            <p:spPr>
              <a:xfrm>
                <a:off x="4215351" y="3265357"/>
                <a:ext cx="71281" cy="62354"/>
              </a:xfrm>
              <a:custGeom>
                <a:avLst/>
                <a:gdLst/>
                <a:ahLst/>
                <a:cxnLst/>
                <a:rect l="l" t="t" r="r" b="b"/>
                <a:pathLst>
                  <a:path w="1629" h="1425" extrusionOk="0">
                    <a:moveTo>
                      <a:pt x="714" y="1"/>
                    </a:moveTo>
                    <a:cubicBezTo>
                      <a:pt x="323" y="1"/>
                      <a:pt x="0" y="324"/>
                      <a:pt x="0" y="715"/>
                    </a:cubicBezTo>
                    <a:cubicBezTo>
                      <a:pt x="0" y="1106"/>
                      <a:pt x="323" y="1424"/>
                      <a:pt x="714" y="1424"/>
                    </a:cubicBezTo>
                    <a:lnTo>
                      <a:pt x="1629" y="1420"/>
                    </a:lnTo>
                    <a:cubicBezTo>
                      <a:pt x="1237" y="1420"/>
                      <a:pt x="919" y="1101"/>
                      <a:pt x="919" y="710"/>
                    </a:cubicBezTo>
                    <a:cubicBezTo>
                      <a:pt x="919" y="342"/>
                      <a:pt x="1201" y="42"/>
                      <a:pt x="1556" y="1"/>
                    </a:cubicBezTo>
                    <a:close/>
                  </a:path>
                </a:pathLst>
              </a:custGeom>
              <a:solidFill>
                <a:srgbClr val="7C442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" name="Google Shape;464;p32"/>
              <p:cNvSpPr/>
              <p:nvPr/>
            </p:nvSpPr>
            <p:spPr>
              <a:xfrm>
                <a:off x="4192860" y="3357509"/>
                <a:ext cx="71281" cy="62311"/>
              </a:xfrm>
              <a:custGeom>
                <a:avLst/>
                <a:gdLst/>
                <a:ahLst/>
                <a:cxnLst/>
                <a:rect l="l" t="t" r="r" b="b"/>
                <a:pathLst>
                  <a:path w="1629" h="1424" extrusionOk="0">
                    <a:moveTo>
                      <a:pt x="710" y="0"/>
                    </a:moveTo>
                    <a:cubicBezTo>
                      <a:pt x="319" y="0"/>
                      <a:pt x="1" y="319"/>
                      <a:pt x="1" y="710"/>
                    </a:cubicBezTo>
                    <a:cubicBezTo>
                      <a:pt x="1" y="1101"/>
                      <a:pt x="319" y="1424"/>
                      <a:pt x="710" y="1424"/>
                    </a:cubicBezTo>
                    <a:lnTo>
                      <a:pt x="1629" y="1419"/>
                    </a:lnTo>
                    <a:cubicBezTo>
                      <a:pt x="1238" y="1419"/>
                      <a:pt x="919" y="1096"/>
                      <a:pt x="919" y="705"/>
                    </a:cubicBezTo>
                    <a:cubicBezTo>
                      <a:pt x="919" y="341"/>
                      <a:pt x="1201" y="37"/>
                      <a:pt x="1556" y="0"/>
                    </a:cubicBezTo>
                    <a:close/>
                  </a:path>
                </a:pathLst>
              </a:custGeom>
              <a:solidFill>
                <a:srgbClr val="7C442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" name="Google Shape;465;p32"/>
              <p:cNvSpPr/>
              <p:nvPr/>
            </p:nvSpPr>
            <p:spPr>
              <a:xfrm>
                <a:off x="4215351" y="3419775"/>
                <a:ext cx="71281" cy="62136"/>
              </a:xfrm>
              <a:custGeom>
                <a:avLst/>
                <a:gdLst/>
                <a:ahLst/>
                <a:cxnLst/>
                <a:rect l="l" t="t" r="r" b="b"/>
                <a:pathLst>
                  <a:path w="1629" h="1420" extrusionOk="0">
                    <a:moveTo>
                      <a:pt x="714" y="1"/>
                    </a:moveTo>
                    <a:cubicBezTo>
                      <a:pt x="323" y="1"/>
                      <a:pt x="0" y="319"/>
                      <a:pt x="0" y="710"/>
                    </a:cubicBezTo>
                    <a:cubicBezTo>
                      <a:pt x="0" y="1101"/>
                      <a:pt x="323" y="1420"/>
                      <a:pt x="714" y="1420"/>
                    </a:cubicBezTo>
                    <a:lnTo>
                      <a:pt x="1629" y="1415"/>
                    </a:lnTo>
                    <a:cubicBezTo>
                      <a:pt x="1237" y="1415"/>
                      <a:pt x="919" y="1097"/>
                      <a:pt x="919" y="706"/>
                    </a:cubicBezTo>
                    <a:cubicBezTo>
                      <a:pt x="919" y="342"/>
                      <a:pt x="1201" y="37"/>
                      <a:pt x="1556" y="1"/>
                    </a:cubicBezTo>
                    <a:close/>
                  </a:path>
                </a:pathLst>
              </a:custGeom>
              <a:solidFill>
                <a:srgbClr val="7C442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" name="Google Shape;466;p32"/>
              <p:cNvSpPr/>
              <p:nvPr/>
            </p:nvSpPr>
            <p:spPr>
              <a:xfrm>
                <a:off x="4261121" y="3512102"/>
                <a:ext cx="71281" cy="62354"/>
              </a:xfrm>
              <a:custGeom>
                <a:avLst/>
                <a:gdLst/>
                <a:ahLst/>
                <a:cxnLst/>
                <a:rect l="l" t="t" r="r" b="b"/>
                <a:pathLst>
                  <a:path w="1629" h="1425" extrusionOk="0">
                    <a:moveTo>
                      <a:pt x="710" y="1"/>
                    </a:moveTo>
                    <a:cubicBezTo>
                      <a:pt x="319" y="1"/>
                      <a:pt x="0" y="319"/>
                      <a:pt x="0" y="710"/>
                    </a:cubicBezTo>
                    <a:cubicBezTo>
                      <a:pt x="0" y="1101"/>
                      <a:pt x="319" y="1424"/>
                      <a:pt x="710" y="1424"/>
                    </a:cubicBezTo>
                    <a:lnTo>
                      <a:pt x="1628" y="1420"/>
                    </a:lnTo>
                    <a:cubicBezTo>
                      <a:pt x="1237" y="1420"/>
                      <a:pt x="914" y="1097"/>
                      <a:pt x="914" y="706"/>
                    </a:cubicBezTo>
                    <a:cubicBezTo>
                      <a:pt x="914" y="342"/>
                      <a:pt x="1196" y="37"/>
                      <a:pt x="1556" y="1"/>
                    </a:cubicBezTo>
                    <a:close/>
                  </a:path>
                </a:pathLst>
              </a:custGeom>
              <a:solidFill>
                <a:srgbClr val="7C442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" name="Google Shape;467;p32"/>
              <p:cNvSpPr/>
              <p:nvPr/>
            </p:nvSpPr>
            <p:spPr>
              <a:xfrm>
                <a:off x="4882948" y="3265357"/>
                <a:ext cx="71281" cy="62354"/>
              </a:xfrm>
              <a:custGeom>
                <a:avLst/>
                <a:gdLst/>
                <a:ahLst/>
                <a:cxnLst/>
                <a:rect l="l" t="t" r="r" b="b"/>
                <a:pathLst>
                  <a:path w="1629" h="1425" extrusionOk="0">
                    <a:moveTo>
                      <a:pt x="73" y="1"/>
                    </a:moveTo>
                    <a:cubicBezTo>
                      <a:pt x="433" y="42"/>
                      <a:pt x="710" y="342"/>
                      <a:pt x="710" y="710"/>
                    </a:cubicBezTo>
                    <a:cubicBezTo>
                      <a:pt x="710" y="1101"/>
                      <a:pt x="392" y="1420"/>
                      <a:pt x="1" y="1420"/>
                    </a:cubicBezTo>
                    <a:lnTo>
                      <a:pt x="919" y="1424"/>
                    </a:lnTo>
                    <a:cubicBezTo>
                      <a:pt x="1310" y="1424"/>
                      <a:pt x="1629" y="1106"/>
                      <a:pt x="1629" y="715"/>
                    </a:cubicBezTo>
                    <a:cubicBezTo>
                      <a:pt x="1629" y="324"/>
                      <a:pt x="1310" y="1"/>
                      <a:pt x="919" y="1"/>
                    </a:cubicBezTo>
                    <a:close/>
                  </a:path>
                </a:pathLst>
              </a:custGeom>
              <a:solidFill>
                <a:srgbClr val="7C442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" name="Google Shape;468;p32"/>
              <p:cNvSpPr/>
              <p:nvPr/>
            </p:nvSpPr>
            <p:spPr>
              <a:xfrm>
                <a:off x="4905439" y="3357509"/>
                <a:ext cx="71500" cy="62311"/>
              </a:xfrm>
              <a:custGeom>
                <a:avLst/>
                <a:gdLst/>
                <a:ahLst/>
                <a:cxnLst/>
                <a:rect l="l" t="t" r="r" b="b"/>
                <a:pathLst>
                  <a:path w="1634" h="1424" extrusionOk="0">
                    <a:moveTo>
                      <a:pt x="73" y="0"/>
                    </a:moveTo>
                    <a:cubicBezTo>
                      <a:pt x="433" y="37"/>
                      <a:pt x="715" y="341"/>
                      <a:pt x="715" y="705"/>
                    </a:cubicBezTo>
                    <a:cubicBezTo>
                      <a:pt x="715" y="1096"/>
                      <a:pt x="392" y="1419"/>
                      <a:pt x="1" y="1419"/>
                    </a:cubicBezTo>
                    <a:lnTo>
                      <a:pt x="919" y="1424"/>
                    </a:lnTo>
                    <a:cubicBezTo>
                      <a:pt x="1310" y="1424"/>
                      <a:pt x="1633" y="1101"/>
                      <a:pt x="1633" y="710"/>
                    </a:cubicBezTo>
                    <a:cubicBezTo>
                      <a:pt x="1633" y="319"/>
                      <a:pt x="1310" y="0"/>
                      <a:pt x="919" y="0"/>
                    </a:cubicBezTo>
                    <a:close/>
                  </a:path>
                </a:pathLst>
              </a:custGeom>
              <a:solidFill>
                <a:srgbClr val="7C442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" name="Google Shape;469;p32"/>
              <p:cNvSpPr/>
              <p:nvPr/>
            </p:nvSpPr>
            <p:spPr>
              <a:xfrm>
                <a:off x="4882948" y="3419775"/>
                <a:ext cx="71281" cy="62136"/>
              </a:xfrm>
              <a:custGeom>
                <a:avLst/>
                <a:gdLst/>
                <a:ahLst/>
                <a:cxnLst/>
                <a:rect l="l" t="t" r="r" b="b"/>
                <a:pathLst>
                  <a:path w="1629" h="1420" extrusionOk="0">
                    <a:moveTo>
                      <a:pt x="73" y="1"/>
                    </a:moveTo>
                    <a:cubicBezTo>
                      <a:pt x="433" y="37"/>
                      <a:pt x="710" y="342"/>
                      <a:pt x="710" y="706"/>
                    </a:cubicBezTo>
                    <a:cubicBezTo>
                      <a:pt x="710" y="1097"/>
                      <a:pt x="392" y="1415"/>
                      <a:pt x="1" y="1415"/>
                    </a:cubicBezTo>
                    <a:lnTo>
                      <a:pt x="919" y="1420"/>
                    </a:lnTo>
                    <a:cubicBezTo>
                      <a:pt x="1310" y="1420"/>
                      <a:pt x="1629" y="1101"/>
                      <a:pt x="1629" y="710"/>
                    </a:cubicBezTo>
                    <a:cubicBezTo>
                      <a:pt x="1629" y="319"/>
                      <a:pt x="1310" y="1"/>
                      <a:pt x="919" y="1"/>
                    </a:cubicBezTo>
                    <a:close/>
                  </a:path>
                </a:pathLst>
              </a:custGeom>
              <a:solidFill>
                <a:srgbClr val="7C442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" name="Google Shape;470;p32"/>
              <p:cNvSpPr/>
              <p:nvPr/>
            </p:nvSpPr>
            <p:spPr>
              <a:xfrm>
                <a:off x="4837397" y="3512102"/>
                <a:ext cx="71281" cy="62354"/>
              </a:xfrm>
              <a:custGeom>
                <a:avLst/>
                <a:gdLst/>
                <a:ahLst/>
                <a:cxnLst/>
                <a:rect l="l" t="t" r="r" b="b"/>
                <a:pathLst>
                  <a:path w="1629" h="1425" extrusionOk="0">
                    <a:moveTo>
                      <a:pt x="73" y="1"/>
                    </a:moveTo>
                    <a:cubicBezTo>
                      <a:pt x="428" y="37"/>
                      <a:pt x="710" y="342"/>
                      <a:pt x="710" y="706"/>
                    </a:cubicBezTo>
                    <a:cubicBezTo>
                      <a:pt x="710" y="1097"/>
                      <a:pt x="391" y="1420"/>
                      <a:pt x="0" y="1420"/>
                    </a:cubicBezTo>
                    <a:lnTo>
                      <a:pt x="919" y="1424"/>
                    </a:lnTo>
                    <a:cubicBezTo>
                      <a:pt x="1310" y="1424"/>
                      <a:pt x="1628" y="1101"/>
                      <a:pt x="1628" y="710"/>
                    </a:cubicBezTo>
                    <a:cubicBezTo>
                      <a:pt x="1628" y="319"/>
                      <a:pt x="1310" y="1"/>
                      <a:pt x="919" y="1"/>
                    </a:cubicBezTo>
                    <a:close/>
                  </a:path>
                </a:pathLst>
              </a:custGeom>
              <a:solidFill>
                <a:srgbClr val="7C442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>
            <a:spLocks noGrp="1"/>
          </p:cNvSpPr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Scope and Limitations</a:t>
            </a:r>
            <a:endParaRPr sz="2400"/>
          </a:p>
        </p:txBody>
      </p:sp>
      <p:grpSp>
        <p:nvGrpSpPr>
          <p:cNvPr id="80" name="Google Shape;80;p15"/>
          <p:cNvGrpSpPr/>
          <p:nvPr/>
        </p:nvGrpSpPr>
        <p:grpSpPr>
          <a:xfrm>
            <a:off x="457191" y="1260875"/>
            <a:ext cx="3635969" cy="3451050"/>
            <a:chOff x="457191" y="1260875"/>
            <a:chExt cx="3635969" cy="3451050"/>
          </a:xfrm>
        </p:grpSpPr>
        <p:sp>
          <p:nvSpPr>
            <p:cNvPr id="81" name="Google Shape;81;p15"/>
            <p:cNvSpPr/>
            <p:nvPr/>
          </p:nvSpPr>
          <p:spPr>
            <a:xfrm flipH="1">
              <a:off x="531984" y="2061859"/>
              <a:ext cx="213788" cy="34550"/>
            </a:xfrm>
            <a:custGeom>
              <a:avLst/>
              <a:gdLst/>
              <a:ahLst/>
              <a:cxnLst/>
              <a:rect l="l" t="t" r="r" b="b"/>
              <a:pathLst>
                <a:path w="2807" h="456" extrusionOk="0">
                  <a:moveTo>
                    <a:pt x="1" y="0"/>
                  </a:moveTo>
                  <a:lnTo>
                    <a:pt x="1" y="455"/>
                  </a:lnTo>
                  <a:lnTo>
                    <a:pt x="2807" y="455"/>
                  </a:lnTo>
                  <a:lnTo>
                    <a:pt x="280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15"/>
            <p:cNvSpPr/>
            <p:nvPr/>
          </p:nvSpPr>
          <p:spPr>
            <a:xfrm flipH="1">
              <a:off x="745999" y="2054964"/>
              <a:ext cx="880210" cy="49325"/>
            </a:xfrm>
            <a:custGeom>
              <a:avLst/>
              <a:gdLst/>
              <a:ahLst/>
              <a:cxnLst/>
              <a:rect l="l" t="t" r="r" b="b"/>
              <a:pathLst>
                <a:path w="11557" h="651" extrusionOk="0">
                  <a:moveTo>
                    <a:pt x="1" y="0"/>
                  </a:moveTo>
                  <a:lnTo>
                    <a:pt x="1" y="651"/>
                  </a:lnTo>
                  <a:lnTo>
                    <a:pt x="11556" y="651"/>
                  </a:lnTo>
                  <a:lnTo>
                    <a:pt x="115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83;p15"/>
            <p:cNvGrpSpPr/>
            <p:nvPr/>
          </p:nvGrpSpPr>
          <p:grpSpPr>
            <a:xfrm flipH="1">
              <a:off x="800542" y="2104195"/>
              <a:ext cx="771085" cy="717135"/>
              <a:chOff x="7685398" y="1747337"/>
              <a:chExt cx="692736" cy="647643"/>
            </a:xfrm>
          </p:grpSpPr>
          <p:sp>
            <p:nvSpPr>
              <p:cNvPr id="84" name="Google Shape;84;p15"/>
              <p:cNvSpPr/>
              <p:nvPr/>
            </p:nvSpPr>
            <p:spPr>
              <a:xfrm>
                <a:off x="7685398" y="1747337"/>
                <a:ext cx="346436" cy="647643"/>
              </a:xfrm>
              <a:custGeom>
                <a:avLst/>
                <a:gdLst/>
                <a:ahLst/>
                <a:cxnLst/>
                <a:rect l="l" t="t" r="r" b="b"/>
                <a:pathLst>
                  <a:path w="5063" h="9465" extrusionOk="0">
                    <a:moveTo>
                      <a:pt x="1238" y="1765"/>
                    </a:moveTo>
                    <a:lnTo>
                      <a:pt x="2384" y="2934"/>
                    </a:lnTo>
                    <a:lnTo>
                      <a:pt x="1647" y="3625"/>
                    </a:lnTo>
                    <a:cubicBezTo>
                      <a:pt x="1524" y="2893"/>
                      <a:pt x="1383" y="2279"/>
                      <a:pt x="1238" y="1765"/>
                    </a:cubicBezTo>
                    <a:close/>
                    <a:moveTo>
                      <a:pt x="3857" y="1974"/>
                    </a:moveTo>
                    <a:lnTo>
                      <a:pt x="4844" y="2884"/>
                    </a:lnTo>
                    <a:lnTo>
                      <a:pt x="3875" y="4016"/>
                    </a:lnTo>
                    <a:lnTo>
                      <a:pt x="2825" y="2943"/>
                    </a:lnTo>
                    <a:lnTo>
                      <a:pt x="3857" y="1974"/>
                    </a:lnTo>
                    <a:close/>
                    <a:moveTo>
                      <a:pt x="2597" y="3152"/>
                    </a:moveTo>
                    <a:lnTo>
                      <a:pt x="3675" y="4248"/>
                    </a:lnTo>
                    <a:lnTo>
                      <a:pt x="2866" y="5194"/>
                    </a:lnTo>
                    <a:lnTo>
                      <a:pt x="1747" y="3953"/>
                    </a:lnTo>
                    <a:lnTo>
                      <a:pt x="2597" y="3152"/>
                    </a:lnTo>
                    <a:close/>
                    <a:moveTo>
                      <a:pt x="1765" y="4435"/>
                    </a:moveTo>
                    <a:lnTo>
                      <a:pt x="2666" y="5431"/>
                    </a:lnTo>
                    <a:lnTo>
                      <a:pt x="1947" y="6272"/>
                    </a:lnTo>
                    <a:cubicBezTo>
                      <a:pt x="1902" y="5599"/>
                      <a:pt x="1838" y="4989"/>
                      <a:pt x="1765" y="4435"/>
                    </a:cubicBezTo>
                    <a:close/>
                    <a:moveTo>
                      <a:pt x="3889" y="4471"/>
                    </a:moveTo>
                    <a:lnTo>
                      <a:pt x="4844" y="5444"/>
                    </a:lnTo>
                    <a:lnTo>
                      <a:pt x="3975" y="6422"/>
                    </a:lnTo>
                    <a:lnTo>
                      <a:pt x="3075" y="5421"/>
                    </a:lnTo>
                    <a:lnTo>
                      <a:pt x="3889" y="4471"/>
                    </a:lnTo>
                    <a:close/>
                    <a:moveTo>
                      <a:pt x="2875" y="5658"/>
                    </a:moveTo>
                    <a:lnTo>
                      <a:pt x="3771" y="6649"/>
                    </a:lnTo>
                    <a:lnTo>
                      <a:pt x="2847" y="7686"/>
                    </a:lnTo>
                    <a:lnTo>
                      <a:pt x="2011" y="6667"/>
                    </a:lnTo>
                    <a:lnTo>
                      <a:pt x="2875" y="5658"/>
                    </a:lnTo>
                    <a:close/>
                    <a:moveTo>
                      <a:pt x="1997" y="7131"/>
                    </a:moveTo>
                    <a:lnTo>
                      <a:pt x="2643" y="7918"/>
                    </a:lnTo>
                    <a:lnTo>
                      <a:pt x="2038" y="8600"/>
                    </a:lnTo>
                    <a:cubicBezTo>
                      <a:pt x="2029" y="8082"/>
                      <a:pt x="2015" y="7595"/>
                      <a:pt x="1997" y="7131"/>
                    </a:cubicBezTo>
                    <a:close/>
                    <a:moveTo>
                      <a:pt x="3980" y="6881"/>
                    </a:moveTo>
                    <a:lnTo>
                      <a:pt x="4853" y="7845"/>
                    </a:lnTo>
                    <a:lnTo>
                      <a:pt x="3912" y="8982"/>
                    </a:lnTo>
                    <a:lnTo>
                      <a:pt x="3048" y="7927"/>
                    </a:lnTo>
                    <a:lnTo>
                      <a:pt x="3980" y="6881"/>
                    </a:lnTo>
                    <a:close/>
                    <a:moveTo>
                      <a:pt x="1" y="1"/>
                    </a:moveTo>
                    <a:cubicBezTo>
                      <a:pt x="524" y="815"/>
                      <a:pt x="1579" y="3161"/>
                      <a:pt x="1579" y="9237"/>
                    </a:cubicBezTo>
                    <a:cubicBezTo>
                      <a:pt x="1579" y="9364"/>
                      <a:pt x="1683" y="9460"/>
                      <a:pt x="1811" y="9460"/>
                    </a:cubicBezTo>
                    <a:cubicBezTo>
                      <a:pt x="1938" y="9460"/>
                      <a:pt x="2043" y="9355"/>
                      <a:pt x="2043" y="9228"/>
                    </a:cubicBezTo>
                    <a:cubicBezTo>
                      <a:pt x="2043" y="9169"/>
                      <a:pt x="2043" y="9114"/>
                      <a:pt x="2038" y="9060"/>
                    </a:cubicBezTo>
                    <a:lnTo>
                      <a:pt x="2838" y="8164"/>
                    </a:lnTo>
                    <a:lnTo>
                      <a:pt x="3907" y="9464"/>
                    </a:lnTo>
                    <a:lnTo>
                      <a:pt x="5039" y="8082"/>
                    </a:lnTo>
                    <a:lnTo>
                      <a:pt x="5062" y="8127"/>
                    </a:lnTo>
                    <a:lnTo>
                      <a:pt x="5062" y="7572"/>
                    </a:lnTo>
                    <a:lnTo>
                      <a:pt x="5039" y="7613"/>
                    </a:lnTo>
                    <a:lnTo>
                      <a:pt x="4175" y="6649"/>
                    </a:lnTo>
                    <a:lnTo>
                      <a:pt x="5039" y="5672"/>
                    </a:lnTo>
                    <a:lnTo>
                      <a:pt x="5062" y="5712"/>
                    </a:lnTo>
                    <a:lnTo>
                      <a:pt x="5062" y="5180"/>
                    </a:lnTo>
                    <a:lnTo>
                      <a:pt x="5039" y="5221"/>
                    </a:lnTo>
                    <a:lnTo>
                      <a:pt x="4084" y="4234"/>
                    </a:lnTo>
                    <a:lnTo>
                      <a:pt x="5039" y="3107"/>
                    </a:lnTo>
                    <a:lnTo>
                      <a:pt x="5062" y="3152"/>
                    </a:lnTo>
                    <a:lnTo>
                      <a:pt x="5062" y="2625"/>
                    </a:lnTo>
                    <a:lnTo>
                      <a:pt x="5039" y="2661"/>
                    </a:lnTo>
                    <a:lnTo>
                      <a:pt x="3998" y="1706"/>
                    </a:lnTo>
                    <a:cubicBezTo>
                      <a:pt x="3975" y="1206"/>
                      <a:pt x="3748" y="492"/>
                      <a:pt x="3575" y="1"/>
                    </a:cubicBezTo>
                    <a:lnTo>
                      <a:pt x="3248" y="1"/>
                    </a:lnTo>
                    <a:cubicBezTo>
                      <a:pt x="3416" y="492"/>
                      <a:pt x="3675" y="1224"/>
                      <a:pt x="3698" y="1715"/>
                    </a:cubicBezTo>
                    <a:lnTo>
                      <a:pt x="2606" y="2729"/>
                    </a:lnTo>
                    <a:lnTo>
                      <a:pt x="1033" y="1133"/>
                    </a:lnTo>
                    <a:cubicBezTo>
                      <a:pt x="860" y="637"/>
                      <a:pt x="687" y="246"/>
                      <a:pt x="528" y="1"/>
                    </a:cubicBez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85;p15"/>
              <p:cNvSpPr/>
              <p:nvPr/>
            </p:nvSpPr>
            <p:spPr>
              <a:xfrm>
                <a:off x="8031766" y="1747337"/>
                <a:ext cx="346367" cy="647643"/>
              </a:xfrm>
              <a:custGeom>
                <a:avLst/>
                <a:gdLst/>
                <a:ahLst/>
                <a:cxnLst/>
                <a:rect l="l" t="t" r="r" b="b"/>
                <a:pathLst>
                  <a:path w="5062" h="9465" extrusionOk="0">
                    <a:moveTo>
                      <a:pt x="3811" y="1765"/>
                    </a:moveTo>
                    <a:lnTo>
                      <a:pt x="3811" y="1765"/>
                    </a:lnTo>
                    <a:cubicBezTo>
                      <a:pt x="3666" y="2279"/>
                      <a:pt x="3525" y="2893"/>
                      <a:pt x="3402" y="3625"/>
                    </a:cubicBezTo>
                    <a:lnTo>
                      <a:pt x="2665" y="2934"/>
                    </a:lnTo>
                    <a:lnTo>
                      <a:pt x="3811" y="1765"/>
                    </a:lnTo>
                    <a:close/>
                    <a:moveTo>
                      <a:pt x="1196" y="1974"/>
                    </a:moveTo>
                    <a:lnTo>
                      <a:pt x="2228" y="2943"/>
                    </a:lnTo>
                    <a:lnTo>
                      <a:pt x="1173" y="4016"/>
                    </a:lnTo>
                    <a:lnTo>
                      <a:pt x="205" y="2884"/>
                    </a:lnTo>
                    <a:lnTo>
                      <a:pt x="1196" y="1974"/>
                    </a:lnTo>
                    <a:close/>
                    <a:moveTo>
                      <a:pt x="2451" y="3152"/>
                    </a:moveTo>
                    <a:lnTo>
                      <a:pt x="3306" y="3953"/>
                    </a:lnTo>
                    <a:lnTo>
                      <a:pt x="2183" y="5194"/>
                    </a:lnTo>
                    <a:lnTo>
                      <a:pt x="1374" y="4248"/>
                    </a:lnTo>
                    <a:lnTo>
                      <a:pt x="2451" y="3152"/>
                    </a:lnTo>
                    <a:close/>
                    <a:moveTo>
                      <a:pt x="3284" y="4435"/>
                    </a:moveTo>
                    <a:lnTo>
                      <a:pt x="3284" y="4435"/>
                    </a:lnTo>
                    <a:cubicBezTo>
                      <a:pt x="3211" y="4989"/>
                      <a:pt x="3152" y="5599"/>
                      <a:pt x="3106" y="6272"/>
                    </a:cubicBezTo>
                    <a:lnTo>
                      <a:pt x="2383" y="5431"/>
                    </a:lnTo>
                    <a:lnTo>
                      <a:pt x="3284" y="4435"/>
                    </a:lnTo>
                    <a:close/>
                    <a:moveTo>
                      <a:pt x="1160" y="4471"/>
                    </a:moveTo>
                    <a:lnTo>
                      <a:pt x="1974" y="5421"/>
                    </a:lnTo>
                    <a:lnTo>
                      <a:pt x="1073" y="6422"/>
                    </a:lnTo>
                    <a:lnTo>
                      <a:pt x="205" y="5444"/>
                    </a:lnTo>
                    <a:lnTo>
                      <a:pt x="1160" y="4471"/>
                    </a:lnTo>
                    <a:close/>
                    <a:moveTo>
                      <a:pt x="2178" y="5658"/>
                    </a:moveTo>
                    <a:lnTo>
                      <a:pt x="3038" y="6667"/>
                    </a:lnTo>
                    <a:lnTo>
                      <a:pt x="2201" y="7686"/>
                    </a:lnTo>
                    <a:lnTo>
                      <a:pt x="1278" y="6649"/>
                    </a:lnTo>
                    <a:lnTo>
                      <a:pt x="2178" y="5658"/>
                    </a:lnTo>
                    <a:close/>
                    <a:moveTo>
                      <a:pt x="3056" y="7131"/>
                    </a:moveTo>
                    <a:lnTo>
                      <a:pt x="3056" y="7131"/>
                    </a:lnTo>
                    <a:cubicBezTo>
                      <a:pt x="3033" y="7595"/>
                      <a:pt x="3020" y="8082"/>
                      <a:pt x="3015" y="8600"/>
                    </a:cubicBezTo>
                    <a:lnTo>
                      <a:pt x="2406" y="7918"/>
                    </a:lnTo>
                    <a:lnTo>
                      <a:pt x="3056" y="7131"/>
                    </a:lnTo>
                    <a:close/>
                    <a:moveTo>
                      <a:pt x="1073" y="6881"/>
                    </a:moveTo>
                    <a:lnTo>
                      <a:pt x="2006" y="7927"/>
                    </a:lnTo>
                    <a:lnTo>
                      <a:pt x="1142" y="8982"/>
                    </a:lnTo>
                    <a:lnTo>
                      <a:pt x="196" y="7845"/>
                    </a:lnTo>
                    <a:lnTo>
                      <a:pt x="1073" y="6881"/>
                    </a:lnTo>
                    <a:close/>
                    <a:moveTo>
                      <a:pt x="1474" y="1"/>
                    </a:moveTo>
                    <a:cubicBezTo>
                      <a:pt x="1301" y="492"/>
                      <a:pt x="1051" y="1206"/>
                      <a:pt x="1032" y="1711"/>
                    </a:cubicBezTo>
                    <a:lnTo>
                      <a:pt x="0" y="2625"/>
                    </a:lnTo>
                    <a:lnTo>
                      <a:pt x="0" y="3152"/>
                    </a:lnTo>
                    <a:lnTo>
                      <a:pt x="928" y="4234"/>
                    </a:lnTo>
                    <a:lnTo>
                      <a:pt x="0" y="5180"/>
                    </a:lnTo>
                    <a:lnTo>
                      <a:pt x="0" y="5712"/>
                    </a:lnTo>
                    <a:lnTo>
                      <a:pt x="837" y="6649"/>
                    </a:lnTo>
                    <a:lnTo>
                      <a:pt x="0" y="7572"/>
                    </a:lnTo>
                    <a:lnTo>
                      <a:pt x="0" y="8127"/>
                    </a:lnTo>
                    <a:lnTo>
                      <a:pt x="1128" y="9464"/>
                    </a:lnTo>
                    <a:lnTo>
                      <a:pt x="2210" y="8159"/>
                    </a:lnTo>
                    <a:lnTo>
                      <a:pt x="3011" y="9060"/>
                    </a:lnTo>
                    <a:cubicBezTo>
                      <a:pt x="3011" y="9114"/>
                      <a:pt x="3011" y="9169"/>
                      <a:pt x="3011" y="9223"/>
                    </a:cubicBezTo>
                    <a:cubicBezTo>
                      <a:pt x="3011" y="9351"/>
                      <a:pt x="3111" y="9455"/>
                      <a:pt x="3238" y="9455"/>
                    </a:cubicBezTo>
                    <a:cubicBezTo>
                      <a:pt x="3365" y="9455"/>
                      <a:pt x="3470" y="9364"/>
                      <a:pt x="3470" y="9237"/>
                    </a:cubicBezTo>
                    <a:cubicBezTo>
                      <a:pt x="3470" y="3198"/>
                      <a:pt x="4534" y="815"/>
                      <a:pt x="5062" y="1"/>
                    </a:cubicBezTo>
                    <a:lnTo>
                      <a:pt x="4520" y="1"/>
                    </a:lnTo>
                    <a:cubicBezTo>
                      <a:pt x="4366" y="246"/>
                      <a:pt x="4193" y="637"/>
                      <a:pt x="4016" y="1128"/>
                    </a:cubicBezTo>
                    <a:lnTo>
                      <a:pt x="2442" y="2729"/>
                    </a:lnTo>
                    <a:lnTo>
                      <a:pt x="1351" y="1720"/>
                    </a:lnTo>
                    <a:cubicBezTo>
                      <a:pt x="1374" y="1224"/>
                      <a:pt x="1633" y="492"/>
                      <a:pt x="1801" y="1"/>
                    </a:cubicBez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6" name="Google Shape;86;p15"/>
            <p:cNvSpPr/>
            <p:nvPr/>
          </p:nvSpPr>
          <p:spPr>
            <a:xfrm flipH="1">
              <a:off x="457191" y="1260875"/>
              <a:ext cx="115401" cy="1223075"/>
            </a:xfrm>
            <a:custGeom>
              <a:avLst/>
              <a:gdLst/>
              <a:ahLst/>
              <a:cxnLst/>
              <a:rect l="l" t="t" r="r" b="b"/>
              <a:pathLst>
                <a:path w="1515" h="25090" extrusionOk="0">
                  <a:moveTo>
                    <a:pt x="1" y="1"/>
                  </a:moveTo>
                  <a:lnTo>
                    <a:pt x="1" y="25090"/>
                  </a:lnTo>
                  <a:lnTo>
                    <a:pt x="1515" y="25090"/>
                  </a:lnTo>
                  <a:lnTo>
                    <a:pt x="1515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15"/>
            <p:cNvSpPr/>
            <p:nvPr/>
          </p:nvSpPr>
          <p:spPr>
            <a:xfrm flipH="1">
              <a:off x="457193" y="2483882"/>
              <a:ext cx="115386" cy="2228019"/>
            </a:xfrm>
            <a:custGeom>
              <a:avLst/>
              <a:gdLst/>
              <a:ahLst/>
              <a:cxnLst/>
              <a:rect l="l" t="t" r="r" b="b"/>
              <a:pathLst>
                <a:path w="1515" h="29406" extrusionOk="0">
                  <a:moveTo>
                    <a:pt x="1" y="1"/>
                  </a:moveTo>
                  <a:lnTo>
                    <a:pt x="1" y="29406"/>
                  </a:lnTo>
                  <a:lnTo>
                    <a:pt x="1515" y="29406"/>
                  </a:lnTo>
                  <a:lnTo>
                    <a:pt x="1515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15"/>
            <p:cNvSpPr/>
            <p:nvPr/>
          </p:nvSpPr>
          <p:spPr>
            <a:xfrm flipH="1">
              <a:off x="1936258" y="4588499"/>
              <a:ext cx="992778" cy="67282"/>
            </a:xfrm>
            <a:custGeom>
              <a:avLst/>
              <a:gdLst/>
              <a:ahLst/>
              <a:cxnLst/>
              <a:rect l="l" t="t" r="r" b="b"/>
              <a:pathLst>
                <a:path w="13035" h="888" extrusionOk="0">
                  <a:moveTo>
                    <a:pt x="6518" y="1"/>
                  </a:moveTo>
                  <a:cubicBezTo>
                    <a:pt x="2916" y="1"/>
                    <a:pt x="1" y="201"/>
                    <a:pt x="1" y="446"/>
                  </a:cubicBezTo>
                  <a:cubicBezTo>
                    <a:pt x="1" y="687"/>
                    <a:pt x="2916" y="887"/>
                    <a:pt x="6518" y="887"/>
                  </a:cubicBezTo>
                  <a:cubicBezTo>
                    <a:pt x="10115" y="887"/>
                    <a:pt x="13034" y="687"/>
                    <a:pt x="13034" y="446"/>
                  </a:cubicBezTo>
                  <a:cubicBezTo>
                    <a:pt x="13034" y="201"/>
                    <a:pt x="10115" y="1"/>
                    <a:pt x="65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9" name="Google Shape;89;p15"/>
            <p:cNvGrpSpPr/>
            <p:nvPr/>
          </p:nvGrpSpPr>
          <p:grpSpPr>
            <a:xfrm>
              <a:off x="1667946" y="1744704"/>
              <a:ext cx="1529083" cy="1727502"/>
              <a:chOff x="1820346" y="1973304"/>
              <a:chExt cx="1529083" cy="1727502"/>
            </a:xfrm>
          </p:grpSpPr>
          <p:sp>
            <p:nvSpPr>
              <p:cNvPr id="90" name="Google Shape;90;p15"/>
              <p:cNvSpPr/>
              <p:nvPr/>
            </p:nvSpPr>
            <p:spPr>
              <a:xfrm flipH="1">
                <a:off x="2789330" y="3176873"/>
                <a:ext cx="393836" cy="468016"/>
              </a:xfrm>
              <a:custGeom>
                <a:avLst/>
                <a:gdLst/>
                <a:ahLst/>
                <a:cxnLst/>
                <a:rect l="l" t="t" r="r" b="b"/>
                <a:pathLst>
                  <a:path w="5171" h="6177" extrusionOk="0">
                    <a:moveTo>
                      <a:pt x="4652" y="0"/>
                    </a:moveTo>
                    <a:lnTo>
                      <a:pt x="3943" y="246"/>
                    </a:lnTo>
                    <a:cubicBezTo>
                      <a:pt x="3934" y="3170"/>
                      <a:pt x="2160" y="4020"/>
                      <a:pt x="1619" y="4302"/>
                    </a:cubicBezTo>
                    <a:cubicBezTo>
                      <a:pt x="1073" y="4580"/>
                      <a:pt x="277" y="4634"/>
                      <a:pt x="141" y="4825"/>
                    </a:cubicBezTo>
                    <a:cubicBezTo>
                      <a:pt x="0" y="5012"/>
                      <a:pt x="296" y="5767"/>
                      <a:pt x="669" y="6071"/>
                    </a:cubicBezTo>
                    <a:cubicBezTo>
                      <a:pt x="759" y="6146"/>
                      <a:pt x="838" y="6176"/>
                      <a:pt x="901" y="6176"/>
                    </a:cubicBezTo>
                    <a:cubicBezTo>
                      <a:pt x="1100" y="6176"/>
                      <a:pt x="1144" y="5870"/>
                      <a:pt x="937" y="5666"/>
                    </a:cubicBezTo>
                    <a:cubicBezTo>
                      <a:pt x="723" y="5448"/>
                      <a:pt x="937" y="5157"/>
                      <a:pt x="937" y="5157"/>
                    </a:cubicBezTo>
                    <a:cubicBezTo>
                      <a:pt x="5171" y="4220"/>
                      <a:pt x="4652" y="0"/>
                      <a:pt x="4652" y="0"/>
                    </a:cubicBezTo>
                    <a:close/>
                  </a:path>
                </a:pathLst>
              </a:custGeom>
              <a:solidFill>
                <a:srgbClr val="FBDEB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91;p15"/>
              <p:cNvSpPr/>
              <p:nvPr/>
            </p:nvSpPr>
            <p:spPr>
              <a:xfrm flipH="1">
                <a:off x="2499760" y="1973304"/>
                <a:ext cx="723925" cy="630461"/>
              </a:xfrm>
              <a:custGeom>
                <a:avLst/>
                <a:gdLst/>
                <a:ahLst/>
                <a:cxnLst/>
                <a:rect l="l" t="t" r="r" b="b"/>
                <a:pathLst>
                  <a:path w="9505" h="8321" extrusionOk="0">
                    <a:moveTo>
                      <a:pt x="4749" y="0"/>
                    </a:moveTo>
                    <a:cubicBezTo>
                      <a:pt x="4101" y="0"/>
                      <a:pt x="3443" y="152"/>
                      <a:pt x="2829" y="473"/>
                    </a:cubicBezTo>
                    <a:cubicBezTo>
                      <a:pt x="791" y="1533"/>
                      <a:pt x="0" y="4048"/>
                      <a:pt x="1064" y="6085"/>
                    </a:cubicBezTo>
                    <a:cubicBezTo>
                      <a:pt x="1807" y="7508"/>
                      <a:pt x="3256" y="8321"/>
                      <a:pt x="4756" y="8321"/>
                    </a:cubicBezTo>
                    <a:cubicBezTo>
                      <a:pt x="5404" y="8321"/>
                      <a:pt x="6061" y="8169"/>
                      <a:pt x="6676" y="7849"/>
                    </a:cubicBezTo>
                    <a:cubicBezTo>
                      <a:pt x="8713" y="6785"/>
                      <a:pt x="9505" y="4271"/>
                      <a:pt x="8440" y="2238"/>
                    </a:cubicBezTo>
                    <a:cubicBezTo>
                      <a:pt x="7697" y="815"/>
                      <a:pt x="6249" y="0"/>
                      <a:pt x="4749" y="0"/>
                    </a:cubicBezTo>
                    <a:close/>
                  </a:path>
                </a:pathLst>
              </a:custGeom>
              <a:solidFill>
                <a:srgbClr val="A545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92;p15"/>
              <p:cNvSpPr/>
              <p:nvPr/>
            </p:nvSpPr>
            <p:spPr>
              <a:xfrm flipH="1">
                <a:off x="2505320" y="2043010"/>
                <a:ext cx="665736" cy="580379"/>
              </a:xfrm>
              <a:custGeom>
                <a:avLst/>
                <a:gdLst/>
                <a:ahLst/>
                <a:cxnLst/>
                <a:rect l="l" t="t" r="r" b="b"/>
                <a:pathLst>
                  <a:path w="8741" h="7660" extrusionOk="0">
                    <a:moveTo>
                      <a:pt x="4366" y="1"/>
                    </a:moveTo>
                    <a:cubicBezTo>
                      <a:pt x="3769" y="1"/>
                      <a:pt x="3163" y="141"/>
                      <a:pt x="2597" y="436"/>
                    </a:cubicBezTo>
                    <a:cubicBezTo>
                      <a:pt x="723" y="1413"/>
                      <a:pt x="0" y="3728"/>
                      <a:pt x="978" y="5602"/>
                    </a:cubicBezTo>
                    <a:cubicBezTo>
                      <a:pt x="1661" y="6910"/>
                      <a:pt x="2994" y="7660"/>
                      <a:pt x="4374" y="7660"/>
                    </a:cubicBezTo>
                    <a:cubicBezTo>
                      <a:pt x="4970" y="7660"/>
                      <a:pt x="5574" y="7520"/>
                      <a:pt x="6140" y="7225"/>
                    </a:cubicBezTo>
                    <a:cubicBezTo>
                      <a:pt x="8013" y="6247"/>
                      <a:pt x="8741" y="3933"/>
                      <a:pt x="7763" y="2059"/>
                    </a:cubicBezTo>
                    <a:cubicBezTo>
                      <a:pt x="7080" y="750"/>
                      <a:pt x="5747" y="1"/>
                      <a:pt x="4366" y="1"/>
                    </a:cubicBezTo>
                    <a:close/>
                  </a:path>
                </a:pathLst>
              </a:custGeom>
              <a:solidFill>
                <a:srgbClr val="FBDEB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15"/>
              <p:cNvSpPr/>
              <p:nvPr/>
            </p:nvSpPr>
            <p:spPr>
              <a:xfrm flipH="1">
                <a:off x="2695803" y="2564898"/>
                <a:ext cx="135493" cy="198890"/>
              </a:xfrm>
              <a:custGeom>
                <a:avLst/>
                <a:gdLst/>
                <a:ahLst/>
                <a:cxnLst/>
                <a:rect l="l" t="t" r="r" b="b"/>
                <a:pathLst>
                  <a:path w="1779" h="2625" extrusionOk="0">
                    <a:moveTo>
                      <a:pt x="1256" y="1"/>
                    </a:moveTo>
                    <a:lnTo>
                      <a:pt x="0" y="283"/>
                    </a:lnTo>
                    <a:lnTo>
                      <a:pt x="523" y="2625"/>
                    </a:lnTo>
                    <a:lnTo>
                      <a:pt x="1779" y="2343"/>
                    </a:lnTo>
                    <a:lnTo>
                      <a:pt x="1256" y="1"/>
                    </a:lnTo>
                    <a:close/>
                  </a:path>
                </a:pathLst>
              </a:custGeom>
              <a:solidFill>
                <a:srgbClr val="FBDEB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15"/>
              <p:cNvSpPr/>
              <p:nvPr/>
            </p:nvSpPr>
            <p:spPr>
              <a:xfrm flipH="1">
                <a:off x="2158248" y="3048295"/>
                <a:ext cx="348139" cy="361563"/>
              </a:xfrm>
              <a:custGeom>
                <a:avLst/>
                <a:gdLst/>
                <a:ahLst/>
                <a:cxnLst/>
                <a:rect l="l" t="t" r="r" b="b"/>
                <a:pathLst>
                  <a:path w="4571" h="4772" extrusionOk="0">
                    <a:moveTo>
                      <a:pt x="559" y="1"/>
                    </a:moveTo>
                    <a:lnTo>
                      <a:pt x="0" y="533"/>
                    </a:lnTo>
                    <a:lnTo>
                      <a:pt x="4007" y="4771"/>
                    </a:lnTo>
                    <a:lnTo>
                      <a:pt x="4571" y="4239"/>
                    </a:lnTo>
                    <a:lnTo>
                      <a:pt x="559" y="1"/>
                    </a:lnTo>
                    <a:close/>
                  </a:path>
                </a:pathLst>
              </a:custGeom>
              <a:solidFill>
                <a:srgbClr val="FBDEB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95;p15"/>
              <p:cNvSpPr/>
              <p:nvPr/>
            </p:nvSpPr>
            <p:spPr>
              <a:xfrm flipH="1">
                <a:off x="2542791" y="2008915"/>
                <a:ext cx="764367" cy="320497"/>
              </a:xfrm>
              <a:custGeom>
                <a:avLst/>
                <a:gdLst/>
                <a:ahLst/>
                <a:cxnLst/>
                <a:rect l="l" t="t" r="r" b="b"/>
                <a:pathLst>
                  <a:path w="10036" h="4230" extrusionOk="0">
                    <a:moveTo>
                      <a:pt x="6060" y="0"/>
                    </a:moveTo>
                    <a:cubicBezTo>
                      <a:pt x="5339" y="0"/>
                      <a:pt x="4506" y="201"/>
                      <a:pt x="3579" y="813"/>
                    </a:cubicBezTo>
                    <a:cubicBezTo>
                      <a:pt x="1567" y="2147"/>
                      <a:pt x="886" y="2793"/>
                      <a:pt x="136" y="2793"/>
                    </a:cubicBezTo>
                    <a:cubicBezTo>
                      <a:pt x="91" y="2793"/>
                      <a:pt x="46" y="2791"/>
                      <a:pt x="0" y="2786"/>
                    </a:cubicBezTo>
                    <a:lnTo>
                      <a:pt x="0" y="2786"/>
                    </a:lnTo>
                    <a:cubicBezTo>
                      <a:pt x="0" y="2786"/>
                      <a:pt x="835" y="4230"/>
                      <a:pt x="2277" y="4230"/>
                    </a:cubicBezTo>
                    <a:cubicBezTo>
                      <a:pt x="2654" y="4230"/>
                      <a:pt x="3073" y="4131"/>
                      <a:pt x="3529" y="3882"/>
                    </a:cubicBezTo>
                    <a:cubicBezTo>
                      <a:pt x="5520" y="2800"/>
                      <a:pt x="6432" y="1495"/>
                      <a:pt x="7302" y="1495"/>
                    </a:cubicBezTo>
                    <a:cubicBezTo>
                      <a:pt x="7393" y="1495"/>
                      <a:pt x="7484" y="1510"/>
                      <a:pt x="7576" y="1540"/>
                    </a:cubicBezTo>
                    <a:cubicBezTo>
                      <a:pt x="8540" y="1859"/>
                      <a:pt x="9545" y="2905"/>
                      <a:pt x="9850" y="3268"/>
                    </a:cubicBezTo>
                    <a:cubicBezTo>
                      <a:pt x="9869" y="3291"/>
                      <a:pt x="9884" y="3302"/>
                      <a:pt x="9893" y="3302"/>
                    </a:cubicBezTo>
                    <a:cubicBezTo>
                      <a:pt x="10035" y="3302"/>
                      <a:pt x="9146" y="920"/>
                      <a:pt x="8277" y="558"/>
                    </a:cubicBezTo>
                    <a:cubicBezTo>
                      <a:pt x="7752" y="342"/>
                      <a:pt x="7001" y="0"/>
                      <a:pt x="6060" y="0"/>
                    </a:cubicBezTo>
                    <a:close/>
                  </a:path>
                </a:pathLst>
              </a:custGeom>
              <a:solidFill>
                <a:srgbClr val="A545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96;p15"/>
              <p:cNvSpPr/>
              <p:nvPr/>
            </p:nvSpPr>
            <p:spPr>
              <a:xfrm flipH="1">
                <a:off x="3063972" y="2295468"/>
                <a:ext cx="99849" cy="221241"/>
              </a:xfrm>
              <a:custGeom>
                <a:avLst/>
                <a:gdLst/>
                <a:ahLst/>
                <a:cxnLst/>
                <a:rect l="l" t="t" r="r" b="b"/>
                <a:pathLst>
                  <a:path w="1311" h="2920" extrusionOk="0">
                    <a:moveTo>
                      <a:pt x="292" y="0"/>
                    </a:moveTo>
                    <a:lnTo>
                      <a:pt x="292" y="0"/>
                    </a:lnTo>
                    <a:cubicBezTo>
                      <a:pt x="292" y="0"/>
                      <a:pt x="1" y="1451"/>
                      <a:pt x="1310" y="2920"/>
                    </a:cubicBezTo>
                    <a:cubicBezTo>
                      <a:pt x="1310" y="2920"/>
                      <a:pt x="460" y="1401"/>
                      <a:pt x="901" y="205"/>
                    </a:cubicBezTo>
                    <a:lnTo>
                      <a:pt x="292" y="0"/>
                    </a:lnTo>
                    <a:close/>
                  </a:path>
                </a:pathLst>
              </a:custGeom>
              <a:solidFill>
                <a:srgbClr val="A545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15"/>
              <p:cNvSpPr/>
              <p:nvPr/>
            </p:nvSpPr>
            <p:spPr>
              <a:xfrm flipH="1">
                <a:off x="2509128" y="2580127"/>
                <a:ext cx="442352" cy="406644"/>
              </a:xfrm>
              <a:custGeom>
                <a:avLst/>
                <a:gdLst/>
                <a:ahLst/>
                <a:cxnLst/>
                <a:rect l="l" t="t" r="r" b="b"/>
                <a:pathLst>
                  <a:path w="5808" h="5367" extrusionOk="0">
                    <a:moveTo>
                      <a:pt x="4670" y="1"/>
                    </a:moveTo>
                    <a:cubicBezTo>
                      <a:pt x="4646" y="1"/>
                      <a:pt x="4622" y="6"/>
                      <a:pt x="4598" y="18"/>
                    </a:cubicBezTo>
                    <a:cubicBezTo>
                      <a:pt x="2479" y="1023"/>
                      <a:pt x="0" y="1027"/>
                      <a:pt x="0" y="1027"/>
                    </a:cubicBezTo>
                    <a:cubicBezTo>
                      <a:pt x="342" y="1523"/>
                      <a:pt x="996" y="5357"/>
                      <a:pt x="996" y="5357"/>
                    </a:cubicBezTo>
                    <a:cubicBezTo>
                      <a:pt x="1123" y="5364"/>
                      <a:pt x="1250" y="5367"/>
                      <a:pt x="1375" y="5367"/>
                    </a:cubicBezTo>
                    <a:cubicBezTo>
                      <a:pt x="3752" y="5367"/>
                      <a:pt x="5808" y="4202"/>
                      <a:pt x="5808" y="4202"/>
                    </a:cubicBezTo>
                    <a:cubicBezTo>
                      <a:pt x="5749" y="3056"/>
                      <a:pt x="5339" y="1582"/>
                      <a:pt x="5339" y="1582"/>
                    </a:cubicBezTo>
                    <a:cubicBezTo>
                      <a:pt x="5318" y="1385"/>
                      <a:pt x="5043" y="1"/>
                      <a:pt x="4670" y="1"/>
                    </a:cubicBezTo>
                    <a:close/>
                  </a:path>
                </a:pathLst>
              </a:custGeom>
              <a:solidFill>
                <a:srgbClr val="FBDEB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98;p15"/>
              <p:cNvSpPr/>
              <p:nvPr/>
            </p:nvSpPr>
            <p:spPr>
              <a:xfrm flipH="1">
                <a:off x="2898775" y="2654455"/>
                <a:ext cx="373425" cy="201314"/>
              </a:xfrm>
              <a:custGeom>
                <a:avLst/>
                <a:gdLst/>
                <a:ahLst/>
                <a:cxnLst/>
                <a:rect l="l" t="t" r="r" b="b"/>
                <a:pathLst>
                  <a:path w="4903" h="2657" extrusionOk="0">
                    <a:moveTo>
                      <a:pt x="3730" y="1"/>
                    </a:moveTo>
                    <a:cubicBezTo>
                      <a:pt x="1567" y="1"/>
                      <a:pt x="210" y="2079"/>
                      <a:pt x="0" y="2402"/>
                    </a:cubicBezTo>
                    <a:cubicBezTo>
                      <a:pt x="96" y="2407"/>
                      <a:pt x="187" y="2425"/>
                      <a:pt x="278" y="2448"/>
                    </a:cubicBezTo>
                    <a:cubicBezTo>
                      <a:pt x="437" y="2493"/>
                      <a:pt x="587" y="2566"/>
                      <a:pt x="723" y="2657"/>
                    </a:cubicBezTo>
                    <a:cubicBezTo>
                      <a:pt x="1306" y="1584"/>
                      <a:pt x="2847" y="1101"/>
                      <a:pt x="3470" y="997"/>
                    </a:cubicBezTo>
                    <a:cubicBezTo>
                      <a:pt x="3527" y="988"/>
                      <a:pt x="3585" y="983"/>
                      <a:pt x="3643" y="983"/>
                    </a:cubicBezTo>
                    <a:cubicBezTo>
                      <a:pt x="4270" y="983"/>
                      <a:pt x="4903" y="1479"/>
                      <a:pt x="4903" y="1479"/>
                    </a:cubicBezTo>
                    <a:lnTo>
                      <a:pt x="4289" y="46"/>
                    </a:lnTo>
                    <a:cubicBezTo>
                      <a:pt x="4097" y="15"/>
                      <a:pt x="3911" y="1"/>
                      <a:pt x="3730" y="1"/>
                    </a:cubicBezTo>
                    <a:close/>
                  </a:path>
                </a:pathLst>
              </a:custGeom>
              <a:solidFill>
                <a:srgbClr val="FBDEB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99;p15"/>
              <p:cNvSpPr/>
              <p:nvPr/>
            </p:nvSpPr>
            <p:spPr>
              <a:xfrm flipH="1">
                <a:off x="2140807" y="2376161"/>
                <a:ext cx="480281" cy="308677"/>
              </a:xfrm>
              <a:custGeom>
                <a:avLst/>
                <a:gdLst/>
                <a:ahLst/>
                <a:cxnLst/>
                <a:rect l="l" t="t" r="r" b="b"/>
                <a:pathLst>
                  <a:path w="6306" h="4074" extrusionOk="0">
                    <a:moveTo>
                      <a:pt x="5158" y="0"/>
                    </a:moveTo>
                    <a:cubicBezTo>
                      <a:pt x="4992" y="0"/>
                      <a:pt x="4813" y="40"/>
                      <a:pt x="4630" y="131"/>
                    </a:cubicBezTo>
                    <a:cubicBezTo>
                      <a:pt x="3703" y="600"/>
                      <a:pt x="4508" y="1264"/>
                      <a:pt x="4508" y="1264"/>
                    </a:cubicBezTo>
                    <a:cubicBezTo>
                      <a:pt x="3998" y="2451"/>
                      <a:pt x="2352" y="2992"/>
                      <a:pt x="1720" y="3183"/>
                    </a:cubicBezTo>
                    <a:cubicBezTo>
                      <a:pt x="1650" y="3204"/>
                      <a:pt x="1581" y="3214"/>
                      <a:pt x="1514" y="3214"/>
                    </a:cubicBezTo>
                    <a:cubicBezTo>
                      <a:pt x="1050" y="3214"/>
                      <a:pt x="650" y="2771"/>
                      <a:pt x="388" y="2771"/>
                    </a:cubicBezTo>
                    <a:cubicBezTo>
                      <a:pt x="341" y="2771"/>
                      <a:pt x="298" y="2785"/>
                      <a:pt x="260" y="2819"/>
                    </a:cubicBezTo>
                    <a:cubicBezTo>
                      <a:pt x="1" y="3051"/>
                      <a:pt x="942" y="4029"/>
                      <a:pt x="942" y="4029"/>
                    </a:cubicBezTo>
                    <a:cubicBezTo>
                      <a:pt x="1134" y="4060"/>
                      <a:pt x="1319" y="4074"/>
                      <a:pt x="1499" y="4074"/>
                    </a:cubicBezTo>
                    <a:cubicBezTo>
                      <a:pt x="3840" y="4074"/>
                      <a:pt x="5169" y="1636"/>
                      <a:pt x="5181" y="1636"/>
                    </a:cubicBezTo>
                    <a:cubicBezTo>
                      <a:pt x="5181" y="1636"/>
                      <a:pt x="5181" y="1636"/>
                      <a:pt x="5181" y="1637"/>
                    </a:cubicBezTo>
                    <a:cubicBezTo>
                      <a:pt x="5179" y="1643"/>
                      <a:pt x="5188" y="1647"/>
                      <a:pt x="5206" y="1647"/>
                    </a:cubicBezTo>
                    <a:cubicBezTo>
                      <a:pt x="5293" y="1647"/>
                      <a:pt x="5602" y="1546"/>
                      <a:pt x="5958" y="1095"/>
                    </a:cubicBezTo>
                    <a:cubicBezTo>
                      <a:pt x="6306" y="664"/>
                      <a:pt x="5839" y="0"/>
                      <a:pt x="5158" y="0"/>
                    </a:cubicBezTo>
                    <a:close/>
                  </a:path>
                </a:pathLst>
              </a:custGeom>
              <a:solidFill>
                <a:srgbClr val="FBDEB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100;p15"/>
              <p:cNvSpPr/>
              <p:nvPr/>
            </p:nvSpPr>
            <p:spPr>
              <a:xfrm flipH="1">
                <a:off x="2509128" y="2580278"/>
                <a:ext cx="423311" cy="406493"/>
              </a:xfrm>
              <a:custGeom>
                <a:avLst/>
                <a:gdLst/>
                <a:ahLst/>
                <a:cxnLst/>
                <a:rect l="l" t="t" r="r" b="b"/>
                <a:pathLst>
                  <a:path w="5558" h="5365" extrusionOk="0">
                    <a:moveTo>
                      <a:pt x="4420" y="1"/>
                    </a:moveTo>
                    <a:cubicBezTo>
                      <a:pt x="4396" y="1"/>
                      <a:pt x="4372" y="5"/>
                      <a:pt x="4348" y="16"/>
                    </a:cubicBezTo>
                    <a:cubicBezTo>
                      <a:pt x="2321" y="892"/>
                      <a:pt x="382" y="1017"/>
                      <a:pt x="34" y="1017"/>
                    </a:cubicBezTo>
                    <a:cubicBezTo>
                      <a:pt x="20" y="1017"/>
                      <a:pt x="9" y="1017"/>
                      <a:pt x="1" y="1016"/>
                    </a:cubicBezTo>
                    <a:lnTo>
                      <a:pt x="1" y="1016"/>
                    </a:lnTo>
                    <a:cubicBezTo>
                      <a:pt x="169" y="1276"/>
                      <a:pt x="269" y="2353"/>
                      <a:pt x="151" y="2631"/>
                    </a:cubicBezTo>
                    <a:cubicBezTo>
                      <a:pt x="378" y="3900"/>
                      <a:pt x="746" y="5355"/>
                      <a:pt x="746" y="5355"/>
                    </a:cubicBezTo>
                    <a:cubicBezTo>
                      <a:pt x="873" y="5362"/>
                      <a:pt x="1000" y="5365"/>
                      <a:pt x="1125" y="5365"/>
                    </a:cubicBezTo>
                    <a:cubicBezTo>
                      <a:pt x="3502" y="5365"/>
                      <a:pt x="5558" y="4200"/>
                      <a:pt x="5558" y="4200"/>
                    </a:cubicBezTo>
                    <a:cubicBezTo>
                      <a:pt x="5508" y="3222"/>
                      <a:pt x="5308" y="2017"/>
                      <a:pt x="5249" y="1689"/>
                    </a:cubicBezTo>
                    <a:cubicBezTo>
                      <a:pt x="5053" y="1571"/>
                      <a:pt x="4412" y="421"/>
                      <a:pt x="4471" y="7"/>
                    </a:cubicBezTo>
                    <a:cubicBezTo>
                      <a:pt x="4454" y="3"/>
                      <a:pt x="4437" y="1"/>
                      <a:pt x="442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01;p15"/>
              <p:cNvSpPr/>
              <p:nvPr/>
            </p:nvSpPr>
            <p:spPr>
              <a:xfrm flipH="1">
                <a:off x="2336239" y="2898427"/>
                <a:ext cx="610062" cy="389066"/>
              </a:xfrm>
              <a:custGeom>
                <a:avLst/>
                <a:gdLst/>
                <a:ahLst/>
                <a:cxnLst/>
                <a:rect l="l" t="t" r="r" b="b"/>
                <a:pathLst>
                  <a:path w="8010" h="5135" extrusionOk="0">
                    <a:moveTo>
                      <a:pt x="5740" y="1"/>
                    </a:moveTo>
                    <a:cubicBezTo>
                      <a:pt x="3702" y="1092"/>
                      <a:pt x="928" y="1156"/>
                      <a:pt x="928" y="1156"/>
                    </a:cubicBezTo>
                    <a:cubicBezTo>
                      <a:pt x="1051" y="1847"/>
                      <a:pt x="1" y="4512"/>
                      <a:pt x="1" y="4512"/>
                    </a:cubicBezTo>
                    <a:lnTo>
                      <a:pt x="2379" y="5135"/>
                    </a:lnTo>
                    <a:lnTo>
                      <a:pt x="2734" y="3325"/>
                    </a:lnTo>
                    <a:cubicBezTo>
                      <a:pt x="2873" y="3338"/>
                      <a:pt x="3008" y="3344"/>
                      <a:pt x="3138" y="3344"/>
                    </a:cubicBezTo>
                    <a:cubicBezTo>
                      <a:pt x="4337" y="3344"/>
                      <a:pt x="5139" y="2834"/>
                      <a:pt x="5139" y="2834"/>
                    </a:cubicBezTo>
                    <a:cubicBezTo>
                      <a:pt x="5139" y="2834"/>
                      <a:pt x="6163" y="4203"/>
                      <a:pt x="6185" y="4289"/>
                    </a:cubicBezTo>
                    <a:cubicBezTo>
                      <a:pt x="6186" y="4291"/>
                      <a:pt x="6188" y="4292"/>
                      <a:pt x="6191" y="4292"/>
                    </a:cubicBezTo>
                    <a:cubicBezTo>
                      <a:pt x="6307" y="4292"/>
                      <a:pt x="8009" y="2788"/>
                      <a:pt x="8009" y="2788"/>
                    </a:cubicBezTo>
                    <a:lnTo>
                      <a:pt x="5740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15"/>
              <p:cNvSpPr/>
              <p:nvPr/>
            </p:nvSpPr>
            <p:spPr>
              <a:xfrm flipH="1">
                <a:off x="2018338" y="3312724"/>
                <a:ext cx="189873" cy="124713"/>
              </a:xfrm>
              <a:custGeom>
                <a:avLst/>
                <a:gdLst/>
                <a:ahLst/>
                <a:cxnLst/>
                <a:rect l="l" t="t" r="r" b="b"/>
                <a:pathLst>
                  <a:path w="2493" h="1646" extrusionOk="0">
                    <a:moveTo>
                      <a:pt x="1844" y="1"/>
                    </a:moveTo>
                    <a:cubicBezTo>
                      <a:pt x="1485" y="1"/>
                      <a:pt x="927" y="297"/>
                      <a:pt x="460" y="517"/>
                    </a:cubicBezTo>
                    <a:lnTo>
                      <a:pt x="1" y="1186"/>
                    </a:lnTo>
                    <a:cubicBezTo>
                      <a:pt x="1" y="1186"/>
                      <a:pt x="242" y="1531"/>
                      <a:pt x="605" y="1645"/>
                    </a:cubicBezTo>
                    <a:cubicBezTo>
                      <a:pt x="605" y="1645"/>
                      <a:pt x="2493" y="658"/>
                      <a:pt x="2143" y="135"/>
                    </a:cubicBezTo>
                    <a:cubicBezTo>
                      <a:pt x="2078" y="40"/>
                      <a:pt x="1974" y="1"/>
                      <a:pt x="1844" y="1"/>
                    </a:cubicBezTo>
                    <a:close/>
                  </a:path>
                </a:pathLst>
              </a:custGeom>
              <a:solidFill>
                <a:srgbClr val="0598B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103;p15"/>
              <p:cNvSpPr/>
              <p:nvPr/>
            </p:nvSpPr>
            <p:spPr>
              <a:xfrm flipH="1">
                <a:off x="2124433" y="3326893"/>
                <a:ext cx="24220" cy="42657"/>
              </a:xfrm>
              <a:custGeom>
                <a:avLst/>
                <a:gdLst/>
                <a:ahLst/>
                <a:cxnLst/>
                <a:rect l="l" t="t" r="r" b="b"/>
                <a:pathLst>
                  <a:path w="318" h="563" extrusionOk="0">
                    <a:moveTo>
                      <a:pt x="144" y="1"/>
                    </a:moveTo>
                    <a:cubicBezTo>
                      <a:pt x="59" y="1"/>
                      <a:pt x="1" y="100"/>
                      <a:pt x="1" y="180"/>
                    </a:cubicBezTo>
                    <a:cubicBezTo>
                      <a:pt x="1" y="308"/>
                      <a:pt x="42" y="430"/>
                      <a:pt x="124" y="530"/>
                    </a:cubicBezTo>
                    <a:cubicBezTo>
                      <a:pt x="141" y="553"/>
                      <a:pt x="165" y="562"/>
                      <a:pt x="189" y="562"/>
                    </a:cubicBezTo>
                    <a:cubicBezTo>
                      <a:pt x="252" y="562"/>
                      <a:pt x="318" y="496"/>
                      <a:pt x="278" y="430"/>
                    </a:cubicBezTo>
                    <a:cubicBezTo>
                      <a:pt x="233" y="353"/>
                      <a:pt x="183" y="276"/>
                      <a:pt x="178" y="189"/>
                    </a:cubicBezTo>
                    <a:cubicBezTo>
                      <a:pt x="174" y="130"/>
                      <a:pt x="187" y="80"/>
                      <a:pt x="178" y="21"/>
                    </a:cubicBezTo>
                    <a:cubicBezTo>
                      <a:pt x="178" y="17"/>
                      <a:pt x="169" y="7"/>
                      <a:pt x="165" y="3"/>
                    </a:cubicBezTo>
                    <a:cubicBezTo>
                      <a:pt x="157" y="2"/>
                      <a:pt x="150" y="1"/>
                      <a:pt x="14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104;p15"/>
              <p:cNvSpPr/>
              <p:nvPr/>
            </p:nvSpPr>
            <p:spPr>
              <a:xfrm flipH="1">
                <a:off x="2096253" y="3321968"/>
                <a:ext cx="19802" cy="34777"/>
              </a:xfrm>
              <a:custGeom>
                <a:avLst/>
                <a:gdLst/>
                <a:ahLst/>
                <a:cxnLst/>
                <a:rect l="l" t="t" r="r" b="b"/>
                <a:pathLst>
                  <a:path w="260" h="459" extrusionOk="0">
                    <a:moveTo>
                      <a:pt x="96" y="0"/>
                    </a:moveTo>
                    <a:cubicBezTo>
                      <a:pt x="45" y="0"/>
                      <a:pt x="13" y="123"/>
                      <a:pt x="9" y="154"/>
                    </a:cubicBezTo>
                    <a:cubicBezTo>
                      <a:pt x="0" y="232"/>
                      <a:pt x="9" y="327"/>
                      <a:pt x="46" y="400"/>
                    </a:cubicBezTo>
                    <a:cubicBezTo>
                      <a:pt x="66" y="437"/>
                      <a:pt x="106" y="459"/>
                      <a:pt x="145" y="459"/>
                    </a:cubicBezTo>
                    <a:cubicBezTo>
                      <a:pt x="159" y="459"/>
                      <a:pt x="174" y="456"/>
                      <a:pt x="187" y="450"/>
                    </a:cubicBezTo>
                    <a:cubicBezTo>
                      <a:pt x="246" y="423"/>
                      <a:pt x="260" y="363"/>
                      <a:pt x="241" y="309"/>
                    </a:cubicBezTo>
                    <a:cubicBezTo>
                      <a:pt x="219" y="254"/>
                      <a:pt x="210" y="200"/>
                      <a:pt x="191" y="145"/>
                    </a:cubicBezTo>
                    <a:cubicBezTo>
                      <a:pt x="178" y="95"/>
                      <a:pt x="164" y="36"/>
                      <a:pt x="119" y="9"/>
                    </a:cubicBezTo>
                    <a:cubicBezTo>
                      <a:pt x="111" y="3"/>
                      <a:pt x="103" y="0"/>
                      <a:pt x="9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105;p15"/>
              <p:cNvSpPr/>
              <p:nvPr/>
            </p:nvSpPr>
            <p:spPr>
              <a:xfrm flipH="1">
                <a:off x="3093066" y="3523055"/>
                <a:ext cx="83169" cy="177751"/>
              </a:xfrm>
              <a:custGeom>
                <a:avLst/>
                <a:gdLst/>
                <a:ahLst/>
                <a:cxnLst/>
                <a:rect l="l" t="t" r="r" b="b"/>
                <a:pathLst>
                  <a:path w="1092" h="2346" extrusionOk="0">
                    <a:moveTo>
                      <a:pt x="711" y="1"/>
                    </a:moveTo>
                    <a:cubicBezTo>
                      <a:pt x="594" y="1"/>
                      <a:pt x="179" y="21"/>
                      <a:pt x="0" y="297"/>
                    </a:cubicBezTo>
                    <a:cubicBezTo>
                      <a:pt x="0" y="297"/>
                      <a:pt x="39" y="2346"/>
                      <a:pt x="629" y="2346"/>
                    </a:cubicBezTo>
                    <a:cubicBezTo>
                      <a:pt x="641" y="2346"/>
                      <a:pt x="652" y="2345"/>
                      <a:pt x="664" y="2344"/>
                    </a:cubicBezTo>
                    <a:cubicBezTo>
                      <a:pt x="1091" y="2289"/>
                      <a:pt x="1041" y="1243"/>
                      <a:pt x="1060" y="538"/>
                    </a:cubicBezTo>
                    <a:lnTo>
                      <a:pt x="741" y="1"/>
                    </a:lnTo>
                    <a:cubicBezTo>
                      <a:pt x="741" y="1"/>
                      <a:pt x="730" y="1"/>
                      <a:pt x="711" y="1"/>
                    </a:cubicBezTo>
                    <a:close/>
                  </a:path>
                </a:pathLst>
              </a:custGeom>
              <a:solidFill>
                <a:srgbClr val="0598B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106;p15"/>
              <p:cNvSpPr/>
              <p:nvPr/>
            </p:nvSpPr>
            <p:spPr>
              <a:xfrm flipH="1">
                <a:off x="3084079" y="3596095"/>
                <a:ext cx="47068" cy="22200"/>
              </a:xfrm>
              <a:custGeom>
                <a:avLst/>
                <a:gdLst/>
                <a:ahLst/>
                <a:cxnLst/>
                <a:rect l="l" t="t" r="r" b="b"/>
                <a:pathLst>
                  <a:path w="618" h="293" extrusionOk="0">
                    <a:moveTo>
                      <a:pt x="216" y="0"/>
                    </a:moveTo>
                    <a:cubicBezTo>
                      <a:pt x="179" y="0"/>
                      <a:pt x="141" y="4"/>
                      <a:pt x="104" y="11"/>
                    </a:cubicBezTo>
                    <a:cubicBezTo>
                      <a:pt x="1" y="33"/>
                      <a:pt x="17" y="197"/>
                      <a:pt x="122" y="197"/>
                    </a:cubicBezTo>
                    <a:cubicBezTo>
                      <a:pt x="124" y="197"/>
                      <a:pt x="125" y="197"/>
                      <a:pt x="127" y="197"/>
                    </a:cubicBezTo>
                    <a:cubicBezTo>
                      <a:pt x="167" y="195"/>
                      <a:pt x="209" y="191"/>
                      <a:pt x="250" y="191"/>
                    </a:cubicBezTo>
                    <a:cubicBezTo>
                      <a:pt x="297" y="191"/>
                      <a:pt x="342" y="196"/>
                      <a:pt x="386" y="215"/>
                    </a:cubicBezTo>
                    <a:cubicBezTo>
                      <a:pt x="440" y="238"/>
                      <a:pt x="481" y="274"/>
                      <a:pt x="536" y="293"/>
                    </a:cubicBezTo>
                    <a:cubicBezTo>
                      <a:pt x="540" y="293"/>
                      <a:pt x="554" y="293"/>
                      <a:pt x="559" y="284"/>
                    </a:cubicBezTo>
                    <a:cubicBezTo>
                      <a:pt x="618" y="206"/>
                      <a:pt x="549" y="102"/>
                      <a:pt x="472" y="61"/>
                    </a:cubicBezTo>
                    <a:cubicBezTo>
                      <a:pt x="393" y="19"/>
                      <a:pt x="304" y="0"/>
                      <a:pt x="21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107;p15"/>
              <p:cNvSpPr/>
              <p:nvPr/>
            </p:nvSpPr>
            <p:spPr>
              <a:xfrm flipH="1">
                <a:off x="3092380" y="3627539"/>
                <a:ext cx="37853" cy="19548"/>
              </a:xfrm>
              <a:custGeom>
                <a:avLst/>
                <a:gdLst/>
                <a:ahLst/>
                <a:cxnLst/>
                <a:rect l="l" t="t" r="r" b="b"/>
                <a:pathLst>
                  <a:path w="497" h="258" extrusionOk="0">
                    <a:moveTo>
                      <a:pt x="110" y="0"/>
                    </a:moveTo>
                    <a:cubicBezTo>
                      <a:pt x="55" y="0"/>
                      <a:pt x="5" y="46"/>
                      <a:pt x="1" y="105"/>
                    </a:cubicBezTo>
                    <a:cubicBezTo>
                      <a:pt x="1" y="169"/>
                      <a:pt x="51" y="205"/>
                      <a:pt x="105" y="214"/>
                    </a:cubicBezTo>
                    <a:cubicBezTo>
                      <a:pt x="165" y="223"/>
                      <a:pt x="219" y="237"/>
                      <a:pt x="274" y="246"/>
                    </a:cubicBezTo>
                    <a:cubicBezTo>
                      <a:pt x="302" y="251"/>
                      <a:pt x="332" y="258"/>
                      <a:pt x="362" y="258"/>
                    </a:cubicBezTo>
                    <a:cubicBezTo>
                      <a:pt x="386" y="258"/>
                      <a:pt x="408" y="253"/>
                      <a:pt x="428" y="241"/>
                    </a:cubicBezTo>
                    <a:cubicBezTo>
                      <a:pt x="497" y="201"/>
                      <a:pt x="378" y="100"/>
                      <a:pt x="346" y="78"/>
                    </a:cubicBezTo>
                    <a:cubicBezTo>
                      <a:pt x="278" y="32"/>
                      <a:pt x="192" y="0"/>
                      <a:pt x="11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108;p15"/>
              <p:cNvSpPr/>
              <p:nvPr/>
            </p:nvSpPr>
            <p:spPr>
              <a:xfrm flipH="1">
                <a:off x="2845233" y="3014427"/>
                <a:ext cx="67785" cy="217074"/>
              </a:xfrm>
              <a:custGeom>
                <a:avLst/>
                <a:gdLst/>
                <a:ahLst/>
                <a:cxnLst/>
                <a:rect l="l" t="t" r="r" b="b"/>
                <a:pathLst>
                  <a:path w="890" h="2865" extrusionOk="0">
                    <a:moveTo>
                      <a:pt x="824" y="1"/>
                    </a:moveTo>
                    <a:cubicBezTo>
                      <a:pt x="806" y="1"/>
                      <a:pt x="789" y="11"/>
                      <a:pt x="782" y="34"/>
                    </a:cubicBezTo>
                    <a:cubicBezTo>
                      <a:pt x="628" y="525"/>
                      <a:pt x="496" y="1025"/>
                      <a:pt x="373" y="1521"/>
                    </a:cubicBezTo>
                    <a:cubicBezTo>
                      <a:pt x="259" y="1953"/>
                      <a:pt x="200" y="2422"/>
                      <a:pt x="9" y="2826"/>
                    </a:cubicBezTo>
                    <a:cubicBezTo>
                      <a:pt x="1" y="2849"/>
                      <a:pt x="19" y="2864"/>
                      <a:pt x="36" y="2864"/>
                    </a:cubicBezTo>
                    <a:cubicBezTo>
                      <a:pt x="48" y="2864"/>
                      <a:pt x="59" y="2858"/>
                      <a:pt x="64" y="2844"/>
                    </a:cubicBezTo>
                    <a:cubicBezTo>
                      <a:pt x="269" y="2449"/>
                      <a:pt x="355" y="1990"/>
                      <a:pt x="464" y="1557"/>
                    </a:cubicBezTo>
                    <a:cubicBezTo>
                      <a:pt x="596" y="1057"/>
                      <a:pt x="746" y="566"/>
                      <a:pt x="878" y="70"/>
                    </a:cubicBezTo>
                    <a:cubicBezTo>
                      <a:pt x="889" y="30"/>
                      <a:pt x="855" y="1"/>
                      <a:pt x="824" y="1"/>
                    </a:cubicBezTo>
                    <a:close/>
                  </a:path>
                </a:pathLst>
              </a:custGeom>
              <a:solidFill>
                <a:srgbClr val="F8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109;p15"/>
              <p:cNvSpPr/>
              <p:nvPr/>
            </p:nvSpPr>
            <p:spPr>
              <a:xfrm flipH="1">
                <a:off x="2365715" y="2945782"/>
                <a:ext cx="158190" cy="167295"/>
              </a:xfrm>
              <a:custGeom>
                <a:avLst/>
                <a:gdLst/>
                <a:ahLst/>
                <a:cxnLst/>
                <a:rect l="l" t="t" r="r" b="b"/>
                <a:pathLst>
                  <a:path w="2077" h="2208" extrusionOk="0">
                    <a:moveTo>
                      <a:pt x="78" y="1"/>
                    </a:moveTo>
                    <a:cubicBezTo>
                      <a:pt x="38" y="1"/>
                      <a:pt x="1" y="43"/>
                      <a:pt x="35" y="81"/>
                    </a:cubicBezTo>
                    <a:cubicBezTo>
                      <a:pt x="371" y="467"/>
                      <a:pt x="730" y="840"/>
                      <a:pt x="1090" y="1208"/>
                    </a:cubicBezTo>
                    <a:cubicBezTo>
                      <a:pt x="1403" y="1527"/>
                      <a:pt x="1767" y="1822"/>
                      <a:pt x="2013" y="2195"/>
                    </a:cubicBezTo>
                    <a:cubicBezTo>
                      <a:pt x="2019" y="2204"/>
                      <a:pt x="2027" y="2207"/>
                      <a:pt x="2035" y="2207"/>
                    </a:cubicBezTo>
                    <a:cubicBezTo>
                      <a:pt x="2056" y="2207"/>
                      <a:pt x="2076" y="2182"/>
                      <a:pt x="2063" y="2159"/>
                    </a:cubicBezTo>
                    <a:cubicBezTo>
                      <a:pt x="1826" y="1777"/>
                      <a:pt x="1481" y="1468"/>
                      <a:pt x="1171" y="1145"/>
                    </a:cubicBezTo>
                    <a:cubicBezTo>
                      <a:pt x="812" y="776"/>
                      <a:pt x="471" y="390"/>
                      <a:pt x="116" y="17"/>
                    </a:cubicBezTo>
                    <a:cubicBezTo>
                      <a:pt x="105" y="5"/>
                      <a:pt x="91" y="1"/>
                      <a:pt x="78" y="1"/>
                    </a:cubicBezTo>
                    <a:close/>
                  </a:path>
                </a:pathLst>
              </a:custGeom>
              <a:solidFill>
                <a:srgbClr val="F8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110;p15"/>
              <p:cNvSpPr/>
              <p:nvPr/>
            </p:nvSpPr>
            <p:spPr>
              <a:xfrm flipH="1">
                <a:off x="2705171" y="2597402"/>
                <a:ext cx="122317" cy="107363"/>
              </a:xfrm>
              <a:custGeom>
                <a:avLst/>
                <a:gdLst/>
                <a:ahLst/>
                <a:cxnLst/>
                <a:rect l="l" t="t" r="r" b="b"/>
                <a:pathLst>
                  <a:path w="1606" h="1417" extrusionOk="0">
                    <a:moveTo>
                      <a:pt x="804" y="1"/>
                    </a:moveTo>
                    <a:cubicBezTo>
                      <a:pt x="665" y="1"/>
                      <a:pt x="526" y="42"/>
                      <a:pt x="405" y="126"/>
                    </a:cubicBezTo>
                    <a:cubicBezTo>
                      <a:pt x="82" y="349"/>
                      <a:pt x="0" y="786"/>
                      <a:pt x="223" y="1109"/>
                    </a:cubicBezTo>
                    <a:cubicBezTo>
                      <a:pt x="358" y="1309"/>
                      <a:pt x="579" y="1416"/>
                      <a:pt x="804" y="1416"/>
                    </a:cubicBezTo>
                    <a:cubicBezTo>
                      <a:pt x="943" y="1416"/>
                      <a:pt x="1083" y="1375"/>
                      <a:pt x="1206" y="1291"/>
                    </a:cubicBezTo>
                    <a:cubicBezTo>
                      <a:pt x="1528" y="1068"/>
                      <a:pt x="1606" y="627"/>
                      <a:pt x="1388" y="308"/>
                    </a:cubicBezTo>
                    <a:cubicBezTo>
                      <a:pt x="1250" y="108"/>
                      <a:pt x="1028" y="1"/>
                      <a:pt x="804" y="1"/>
                    </a:cubicBezTo>
                    <a:close/>
                  </a:path>
                </a:pathLst>
              </a:custGeom>
              <a:solidFill>
                <a:srgbClr val="FBDEB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1" name="Google Shape;111;p15"/>
              <p:cNvGrpSpPr/>
              <p:nvPr/>
            </p:nvGrpSpPr>
            <p:grpSpPr>
              <a:xfrm flipH="1">
                <a:off x="1820346" y="2022530"/>
                <a:ext cx="571611" cy="568631"/>
                <a:chOff x="7088866" y="2135991"/>
                <a:chExt cx="513531" cy="513529"/>
              </a:xfrm>
            </p:grpSpPr>
            <p:sp>
              <p:nvSpPr>
                <p:cNvPr id="112" name="Google Shape;112;p15"/>
                <p:cNvSpPr/>
                <p:nvPr/>
              </p:nvSpPr>
              <p:spPr>
                <a:xfrm>
                  <a:off x="7089824" y="2136949"/>
                  <a:ext cx="511614" cy="5116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77" h="7477" extrusionOk="0">
                      <a:moveTo>
                        <a:pt x="3739" y="0"/>
                      </a:moveTo>
                      <a:cubicBezTo>
                        <a:pt x="1674" y="0"/>
                        <a:pt x="0" y="1674"/>
                        <a:pt x="0" y="3738"/>
                      </a:cubicBezTo>
                      <a:cubicBezTo>
                        <a:pt x="0" y="5803"/>
                        <a:pt x="1674" y="7477"/>
                        <a:pt x="3739" y="7477"/>
                      </a:cubicBezTo>
                      <a:cubicBezTo>
                        <a:pt x="5803" y="7477"/>
                        <a:pt x="7477" y="5803"/>
                        <a:pt x="7477" y="3738"/>
                      </a:cubicBezTo>
                      <a:cubicBezTo>
                        <a:pt x="7477" y="1674"/>
                        <a:pt x="5803" y="0"/>
                        <a:pt x="3739" y="0"/>
                      </a:cubicBezTo>
                      <a:close/>
                    </a:path>
                  </a:pathLst>
                </a:custGeom>
                <a:solidFill>
                  <a:srgbClr val="C95B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" name="Google Shape;113;p15"/>
                <p:cNvSpPr/>
                <p:nvPr/>
              </p:nvSpPr>
              <p:spPr>
                <a:xfrm>
                  <a:off x="7326028" y="2248002"/>
                  <a:ext cx="276369" cy="2496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39" h="3648" extrusionOk="0">
                      <a:moveTo>
                        <a:pt x="450" y="1"/>
                      </a:moveTo>
                      <a:cubicBezTo>
                        <a:pt x="359" y="114"/>
                        <a:pt x="268" y="237"/>
                        <a:pt x="178" y="360"/>
                      </a:cubicBezTo>
                      <a:cubicBezTo>
                        <a:pt x="118" y="442"/>
                        <a:pt x="59" y="524"/>
                        <a:pt x="0" y="610"/>
                      </a:cubicBezTo>
                      <a:cubicBezTo>
                        <a:pt x="1478" y="1270"/>
                        <a:pt x="2942" y="2288"/>
                        <a:pt x="3711" y="3648"/>
                      </a:cubicBezTo>
                      <a:cubicBezTo>
                        <a:pt x="3734" y="3593"/>
                        <a:pt x="3756" y="3539"/>
                        <a:pt x="3779" y="3484"/>
                      </a:cubicBezTo>
                      <a:cubicBezTo>
                        <a:pt x="3788" y="3457"/>
                        <a:pt x="3802" y="3430"/>
                        <a:pt x="3811" y="3402"/>
                      </a:cubicBezTo>
                      <a:cubicBezTo>
                        <a:pt x="3811" y="3398"/>
                        <a:pt x="3811" y="3398"/>
                        <a:pt x="3811" y="3393"/>
                      </a:cubicBezTo>
                      <a:cubicBezTo>
                        <a:pt x="3820" y="3371"/>
                        <a:pt x="3829" y="3343"/>
                        <a:pt x="3838" y="3321"/>
                      </a:cubicBezTo>
                      <a:cubicBezTo>
                        <a:pt x="3843" y="3316"/>
                        <a:pt x="3843" y="3307"/>
                        <a:pt x="3843" y="3302"/>
                      </a:cubicBezTo>
                      <a:cubicBezTo>
                        <a:pt x="3852" y="3280"/>
                        <a:pt x="3861" y="3257"/>
                        <a:pt x="3866" y="3234"/>
                      </a:cubicBezTo>
                      <a:cubicBezTo>
                        <a:pt x="3870" y="3225"/>
                        <a:pt x="3875" y="3216"/>
                        <a:pt x="3875" y="3207"/>
                      </a:cubicBezTo>
                      <a:cubicBezTo>
                        <a:pt x="3879" y="3189"/>
                        <a:pt x="3888" y="3166"/>
                        <a:pt x="3893" y="3148"/>
                      </a:cubicBezTo>
                      <a:cubicBezTo>
                        <a:pt x="3897" y="3134"/>
                        <a:pt x="3902" y="3116"/>
                        <a:pt x="3907" y="3102"/>
                      </a:cubicBezTo>
                      <a:cubicBezTo>
                        <a:pt x="3911" y="3089"/>
                        <a:pt x="3911" y="3075"/>
                        <a:pt x="3916" y="3057"/>
                      </a:cubicBezTo>
                      <a:cubicBezTo>
                        <a:pt x="3925" y="3029"/>
                        <a:pt x="3934" y="2998"/>
                        <a:pt x="3938" y="2966"/>
                      </a:cubicBezTo>
                      <a:cubicBezTo>
                        <a:pt x="3947" y="2939"/>
                        <a:pt x="3952" y="2911"/>
                        <a:pt x="3957" y="2879"/>
                      </a:cubicBezTo>
                      <a:cubicBezTo>
                        <a:pt x="3961" y="2875"/>
                        <a:pt x="3961" y="2866"/>
                        <a:pt x="3966" y="2857"/>
                      </a:cubicBezTo>
                      <a:cubicBezTo>
                        <a:pt x="3970" y="2834"/>
                        <a:pt x="3970" y="2816"/>
                        <a:pt x="3975" y="2793"/>
                      </a:cubicBezTo>
                      <a:cubicBezTo>
                        <a:pt x="3979" y="2784"/>
                        <a:pt x="3979" y="2775"/>
                        <a:pt x="3979" y="2766"/>
                      </a:cubicBezTo>
                      <a:cubicBezTo>
                        <a:pt x="3984" y="2743"/>
                        <a:pt x="3988" y="2725"/>
                        <a:pt x="3993" y="2702"/>
                      </a:cubicBezTo>
                      <a:cubicBezTo>
                        <a:pt x="3993" y="2693"/>
                        <a:pt x="3993" y="2684"/>
                        <a:pt x="3993" y="2679"/>
                      </a:cubicBezTo>
                      <a:cubicBezTo>
                        <a:pt x="3998" y="2652"/>
                        <a:pt x="4002" y="2620"/>
                        <a:pt x="4007" y="2593"/>
                      </a:cubicBezTo>
                      <a:cubicBezTo>
                        <a:pt x="4007" y="2588"/>
                        <a:pt x="4007" y="2579"/>
                        <a:pt x="4011" y="2575"/>
                      </a:cubicBezTo>
                      <a:cubicBezTo>
                        <a:pt x="4011" y="2552"/>
                        <a:pt x="4016" y="2529"/>
                        <a:pt x="4016" y="2507"/>
                      </a:cubicBezTo>
                      <a:cubicBezTo>
                        <a:pt x="4020" y="2497"/>
                        <a:pt x="4020" y="2488"/>
                        <a:pt x="4020" y="2479"/>
                      </a:cubicBezTo>
                      <a:cubicBezTo>
                        <a:pt x="4020" y="2456"/>
                        <a:pt x="4025" y="2438"/>
                        <a:pt x="4025" y="2420"/>
                      </a:cubicBezTo>
                      <a:cubicBezTo>
                        <a:pt x="4025" y="2411"/>
                        <a:pt x="4029" y="2402"/>
                        <a:pt x="4029" y="2388"/>
                      </a:cubicBezTo>
                      <a:cubicBezTo>
                        <a:pt x="4029" y="2370"/>
                        <a:pt x="4029" y="2347"/>
                        <a:pt x="4034" y="2325"/>
                      </a:cubicBezTo>
                      <a:cubicBezTo>
                        <a:pt x="4034" y="2320"/>
                        <a:pt x="4034" y="2311"/>
                        <a:pt x="4034" y="2302"/>
                      </a:cubicBezTo>
                      <a:cubicBezTo>
                        <a:pt x="4034" y="2275"/>
                        <a:pt x="4034" y="2247"/>
                        <a:pt x="4038" y="2220"/>
                      </a:cubicBezTo>
                      <a:cubicBezTo>
                        <a:pt x="4038" y="2211"/>
                        <a:pt x="4038" y="2202"/>
                        <a:pt x="4038" y="2193"/>
                      </a:cubicBezTo>
                      <a:cubicBezTo>
                        <a:pt x="4038" y="2175"/>
                        <a:pt x="4038" y="2156"/>
                        <a:pt x="4038" y="2138"/>
                      </a:cubicBezTo>
                      <a:cubicBezTo>
                        <a:pt x="4038" y="2125"/>
                        <a:pt x="4038" y="2115"/>
                        <a:pt x="4038" y="2102"/>
                      </a:cubicBezTo>
                      <a:cubicBezTo>
                        <a:pt x="4038" y="2084"/>
                        <a:pt x="4038" y="2070"/>
                        <a:pt x="4038" y="2052"/>
                      </a:cubicBezTo>
                      <a:cubicBezTo>
                        <a:pt x="4038" y="2038"/>
                        <a:pt x="4038" y="2029"/>
                        <a:pt x="4038" y="2015"/>
                      </a:cubicBezTo>
                      <a:cubicBezTo>
                        <a:pt x="4038" y="1997"/>
                        <a:pt x="4034" y="1974"/>
                        <a:pt x="4034" y="1952"/>
                      </a:cubicBezTo>
                      <a:cubicBezTo>
                        <a:pt x="4034" y="1943"/>
                        <a:pt x="4034" y="1929"/>
                        <a:pt x="4034" y="1915"/>
                      </a:cubicBezTo>
                      <a:cubicBezTo>
                        <a:pt x="4034" y="1897"/>
                        <a:pt x="4029" y="1874"/>
                        <a:pt x="4029" y="1856"/>
                      </a:cubicBezTo>
                      <a:cubicBezTo>
                        <a:pt x="4029" y="1843"/>
                        <a:pt x="4029" y="1829"/>
                        <a:pt x="4025" y="1820"/>
                      </a:cubicBezTo>
                      <a:cubicBezTo>
                        <a:pt x="4025" y="1802"/>
                        <a:pt x="4025" y="1788"/>
                        <a:pt x="4020" y="1774"/>
                      </a:cubicBezTo>
                      <a:cubicBezTo>
                        <a:pt x="4020" y="1761"/>
                        <a:pt x="4020" y="1747"/>
                        <a:pt x="4020" y="1733"/>
                      </a:cubicBezTo>
                      <a:cubicBezTo>
                        <a:pt x="4016" y="1720"/>
                        <a:pt x="4016" y="1702"/>
                        <a:pt x="4016" y="1688"/>
                      </a:cubicBezTo>
                      <a:cubicBezTo>
                        <a:pt x="4011" y="1674"/>
                        <a:pt x="4011" y="1665"/>
                        <a:pt x="4011" y="1652"/>
                      </a:cubicBezTo>
                      <a:cubicBezTo>
                        <a:pt x="4007" y="1629"/>
                        <a:pt x="4002" y="1606"/>
                        <a:pt x="4002" y="1583"/>
                      </a:cubicBezTo>
                      <a:cubicBezTo>
                        <a:pt x="3998" y="1570"/>
                        <a:pt x="3998" y="1552"/>
                        <a:pt x="3993" y="1538"/>
                      </a:cubicBezTo>
                      <a:cubicBezTo>
                        <a:pt x="3993" y="1524"/>
                        <a:pt x="3988" y="1511"/>
                        <a:pt x="3988" y="1497"/>
                      </a:cubicBezTo>
                      <a:cubicBezTo>
                        <a:pt x="3984" y="1483"/>
                        <a:pt x="3984" y="1465"/>
                        <a:pt x="3979" y="1451"/>
                      </a:cubicBezTo>
                      <a:cubicBezTo>
                        <a:pt x="3975" y="1442"/>
                        <a:pt x="3975" y="1429"/>
                        <a:pt x="3970" y="1415"/>
                      </a:cubicBezTo>
                      <a:cubicBezTo>
                        <a:pt x="3970" y="1401"/>
                        <a:pt x="3966" y="1388"/>
                        <a:pt x="3966" y="1370"/>
                      </a:cubicBezTo>
                      <a:cubicBezTo>
                        <a:pt x="3961" y="1361"/>
                        <a:pt x="3957" y="1347"/>
                        <a:pt x="3957" y="1338"/>
                      </a:cubicBezTo>
                      <a:cubicBezTo>
                        <a:pt x="3952" y="1306"/>
                        <a:pt x="3943" y="1279"/>
                        <a:pt x="3938" y="1247"/>
                      </a:cubicBezTo>
                      <a:cubicBezTo>
                        <a:pt x="3934" y="1238"/>
                        <a:pt x="3934" y="1233"/>
                        <a:pt x="3929" y="1224"/>
                      </a:cubicBezTo>
                      <a:cubicBezTo>
                        <a:pt x="3925" y="1206"/>
                        <a:pt x="3920" y="1192"/>
                        <a:pt x="3920" y="1174"/>
                      </a:cubicBezTo>
                      <a:cubicBezTo>
                        <a:pt x="3916" y="1165"/>
                        <a:pt x="3911" y="1156"/>
                        <a:pt x="3911" y="1147"/>
                      </a:cubicBezTo>
                      <a:cubicBezTo>
                        <a:pt x="3907" y="1129"/>
                        <a:pt x="3902" y="1115"/>
                        <a:pt x="3897" y="1097"/>
                      </a:cubicBezTo>
                      <a:cubicBezTo>
                        <a:pt x="3893" y="1088"/>
                        <a:pt x="3893" y="1079"/>
                        <a:pt x="3888" y="1069"/>
                      </a:cubicBezTo>
                      <a:cubicBezTo>
                        <a:pt x="3884" y="1051"/>
                        <a:pt x="3879" y="1038"/>
                        <a:pt x="3875" y="1019"/>
                      </a:cubicBezTo>
                      <a:cubicBezTo>
                        <a:pt x="3875" y="1015"/>
                        <a:pt x="3870" y="1006"/>
                        <a:pt x="3870" y="1001"/>
                      </a:cubicBezTo>
                      <a:cubicBezTo>
                        <a:pt x="3857" y="965"/>
                        <a:pt x="3847" y="933"/>
                        <a:pt x="3834" y="901"/>
                      </a:cubicBezTo>
                      <a:cubicBezTo>
                        <a:pt x="3834" y="892"/>
                        <a:pt x="3829" y="888"/>
                        <a:pt x="3829" y="878"/>
                      </a:cubicBezTo>
                      <a:cubicBezTo>
                        <a:pt x="3825" y="865"/>
                        <a:pt x="3816" y="847"/>
                        <a:pt x="3811" y="833"/>
                      </a:cubicBezTo>
                      <a:cubicBezTo>
                        <a:pt x="3807" y="824"/>
                        <a:pt x="3807" y="815"/>
                        <a:pt x="3802" y="806"/>
                      </a:cubicBezTo>
                      <a:cubicBezTo>
                        <a:pt x="3797" y="788"/>
                        <a:pt x="3788" y="774"/>
                        <a:pt x="3784" y="756"/>
                      </a:cubicBezTo>
                      <a:cubicBezTo>
                        <a:pt x="3779" y="751"/>
                        <a:pt x="3775" y="742"/>
                        <a:pt x="3775" y="733"/>
                      </a:cubicBezTo>
                      <a:cubicBezTo>
                        <a:pt x="3766" y="719"/>
                        <a:pt x="3761" y="701"/>
                        <a:pt x="3752" y="683"/>
                      </a:cubicBezTo>
                      <a:cubicBezTo>
                        <a:pt x="3388" y="542"/>
                        <a:pt x="2952" y="496"/>
                        <a:pt x="2483" y="451"/>
                      </a:cubicBezTo>
                      <a:cubicBezTo>
                        <a:pt x="1851" y="392"/>
                        <a:pt x="1151" y="324"/>
                        <a:pt x="45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" name="Google Shape;114;p15"/>
                <p:cNvSpPr/>
                <p:nvPr/>
              </p:nvSpPr>
              <p:spPr>
                <a:xfrm>
                  <a:off x="7091398" y="2346261"/>
                  <a:ext cx="178658" cy="2574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11" h="3763" extrusionOk="0">
                      <a:moveTo>
                        <a:pt x="2030" y="0"/>
                      </a:moveTo>
                      <a:cubicBezTo>
                        <a:pt x="1594" y="0"/>
                        <a:pt x="1185" y="186"/>
                        <a:pt x="823" y="443"/>
                      </a:cubicBezTo>
                      <a:cubicBezTo>
                        <a:pt x="510" y="670"/>
                        <a:pt x="228" y="948"/>
                        <a:pt x="0" y="1211"/>
                      </a:cubicBezTo>
                      <a:cubicBezTo>
                        <a:pt x="28" y="1402"/>
                        <a:pt x="73" y="1593"/>
                        <a:pt x="128" y="1775"/>
                      </a:cubicBezTo>
                      <a:cubicBezTo>
                        <a:pt x="128" y="1780"/>
                        <a:pt x="128" y="1780"/>
                        <a:pt x="132" y="1784"/>
                      </a:cubicBezTo>
                      <a:cubicBezTo>
                        <a:pt x="137" y="1812"/>
                        <a:pt x="146" y="1839"/>
                        <a:pt x="155" y="1866"/>
                      </a:cubicBezTo>
                      <a:cubicBezTo>
                        <a:pt x="159" y="1871"/>
                        <a:pt x="159" y="1875"/>
                        <a:pt x="159" y="1880"/>
                      </a:cubicBezTo>
                      <a:cubicBezTo>
                        <a:pt x="168" y="1907"/>
                        <a:pt x="178" y="1930"/>
                        <a:pt x="187" y="1957"/>
                      </a:cubicBezTo>
                      <a:cubicBezTo>
                        <a:pt x="191" y="1962"/>
                        <a:pt x="191" y="1966"/>
                        <a:pt x="191" y="1971"/>
                      </a:cubicBezTo>
                      <a:cubicBezTo>
                        <a:pt x="200" y="1998"/>
                        <a:pt x="209" y="2021"/>
                        <a:pt x="223" y="2044"/>
                      </a:cubicBezTo>
                      <a:cubicBezTo>
                        <a:pt x="223" y="2048"/>
                        <a:pt x="228" y="2057"/>
                        <a:pt x="228" y="2062"/>
                      </a:cubicBezTo>
                      <a:cubicBezTo>
                        <a:pt x="237" y="2085"/>
                        <a:pt x="246" y="2107"/>
                        <a:pt x="255" y="2130"/>
                      </a:cubicBezTo>
                      <a:cubicBezTo>
                        <a:pt x="259" y="2139"/>
                        <a:pt x="259" y="2144"/>
                        <a:pt x="264" y="2148"/>
                      </a:cubicBezTo>
                      <a:cubicBezTo>
                        <a:pt x="273" y="2171"/>
                        <a:pt x="282" y="2194"/>
                        <a:pt x="296" y="2217"/>
                      </a:cubicBezTo>
                      <a:cubicBezTo>
                        <a:pt x="296" y="2226"/>
                        <a:pt x="300" y="2230"/>
                        <a:pt x="305" y="2239"/>
                      </a:cubicBezTo>
                      <a:cubicBezTo>
                        <a:pt x="314" y="2257"/>
                        <a:pt x="323" y="2280"/>
                        <a:pt x="332" y="2303"/>
                      </a:cubicBezTo>
                      <a:cubicBezTo>
                        <a:pt x="337" y="2312"/>
                        <a:pt x="341" y="2317"/>
                        <a:pt x="341" y="2321"/>
                      </a:cubicBezTo>
                      <a:cubicBezTo>
                        <a:pt x="355" y="2344"/>
                        <a:pt x="364" y="2367"/>
                        <a:pt x="378" y="2389"/>
                      </a:cubicBezTo>
                      <a:cubicBezTo>
                        <a:pt x="378" y="2394"/>
                        <a:pt x="382" y="2403"/>
                        <a:pt x="387" y="2408"/>
                      </a:cubicBezTo>
                      <a:cubicBezTo>
                        <a:pt x="396" y="2430"/>
                        <a:pt x="410" y="2453"/>
                        <a:pt x="423" y="2476"/>
                      </a:cubicBezTo>
                      <a:cubicBezTo>
                        <a:pt x="423" y="2480"/>
                        <a:pt x="428" y="2485"/>
                        <a:pt x="428" y="2489"/>
                      </a:cubicBezTo>
                      <a:cubicBezTo>
                        <a:pt x="441" y="2512"/>
                        <a:pt x="455" y="2539"/>
                        <a:pt x="469" y="2562"/>
                      </a:cubicBezTo>
                      <a:cubicBezTo>
                        <a:pt x="473" y="2567"/>
                        <a:pt x="473" y="2567"/>
                        <a:pt x="478" y="2571"/>
                      </a:cubicBezTo>
                      <a:cubicBezTo>
                        <a:pt x="491" y="2599"/>
                        <a:pt x="510" y="2626"/>
                        <a:pt x="523" y="2653"/>
                      </a:cubicBezTo>
                      <a:cubicBezTo>
                        <a:pt x="591" y="2762"/>
                        <a:pt x="664" y="2867"/>
                        <a:pt x="741" y="2967"/>
                      </a:cubicBezTo>
                      <a:cubicBezTo>
                        <a:pt x="741" y="2967"/>
                        <a:pt x="746" y="2971"/>
                        <a:pt x="746" y="2971"/>
                      </a:cubicBezTo>
                      <a:cubicBezTo>
                        <a:pt x="764" y="2994"/>
                        <a:pt x="782" y="3017"/>
                        <a:pt x="801" y="3040"/>
                      </a:cubicBezTo>
                      <a:cubicBezTo>
                        <a:pt x="801" y="3044"/>
                        <a:pt x="805" y="3049"/>
                        <a:pt x="810" y="3053"/>
                      </a:cubicBezTo>
                      <a:cubicBezTo>
                        <a:pt x="828" y="3071"/>
                        <a:pt x="842" y="3094"/>
                        <a:pt x="860" y="3112"/>
                      </a:cubicBezTo>
                      <a:cubicBezTo>
                        <a:pt x="864" y="3117"/>
                        <a:pt x="869" y="3121"/>
                        <a:pt x="873" y="3131"/>
                      </a:cubicBezTo>
                      <a:cubicBezTo>
                        <a:pt x="892" y="3149"/>
                        <a:pt x="905" y="3162"/>
                        <a:pt x="919" y="3181"/>
                      </a:cubicBezTo>
                      <a:cubicBezTo>
                        <a:pt x="928" y="3190"/>
                        <a:pt x="932" y="3194"/>
                        <a:pt x="937" y="3203"/>
                      </a:cubicBezTo>
                      <a:cubicBezTo>
                        <a:pt x="955" y="3217"/>
                        <a:pt x="969" y="3235"/>
                        <a:pt x="983" y="3249"/>
                      </a:cubicBezTo>
                      <a:cubicBezTo>
                        <a:pt x="992" y="3258"/>
                        <a:pt x="996" y="3267"/>
                        <a:pt x="1005" y="3272"/>
                      </a:cubicBezTo>
                      <a:cubicBezTo>
                        <a:pt x="1019" y="3290"/>
                        <a:pt x="1033" y="3303"/>
                        <a:pt x="1051" y="3317"/>
                      </a:cubicBezTo>
                      <a:cubicBezTo>
                        <a:pt x="1055" y="3326"/>
                        <a:pt x="1064" y="3331"/>
                        <a:pt x="1069" y="3340"/>
                      </a:cubicBezTo>
                      <a:cubicBezTo>
                        <a:pt x="1087" y="3353"/>
                        <a:pt x="1101" y="3372"/>
                        <a:pt x="1114" y="3385"/>
                      </a:cubicBezTo>
                      <a:cubicBezTo>
                        <a:pt x="1124" y="3390"/>
                        <a:pt x="1133" y="3399"/>
                        <a:pt x="1137" y="3408"/>
                      </a:cubicBezTo>
                      <a:cubicBezTo>
                        <a:pt x="1155" y="3422"/>
                        <a:pt x="1169" y="3435"/>
                        <a:pt x="1183" y="3449"/>
                      </a:cubicBezTo>
                      <a:cubicBezTo>
                        <a:pt x="1192" y="3458"/>
                        <a:pt x="1201" y="3463"/>
                        <a:pt x="1205" y="3472"/>
                      </a:cubicBezTo>
                      <a:cubicBezTo>
                        <a:pt x="1224" y="3485"/>
                        <a:pt x="1237" y="3499"/>
                        <a:pt x="1255" y="3513"/>
                      </a:cubicBezTo>
                      <a:cubicBezTo>
                        <a:pt x="1264" y="3517"/>
                        <a:pt x="1269" y="3526"/>
                        <a:pt x="1278" y="3531"/>
                      </a:cubicBezTo>
                      <a:cubicBezTo>
                        <a:pt x="1296" y="3549"/>
                        <a:pt x="1310" y="3563"/>
                        <a:pt x="1328" y="3576"/>
                      </a:cubicBezTo>
                      <a:cubicBezTo>
                        <a:pt x="1337" y="3581"/>
                        <a:pt x="1342" y="3585"/>
                        <a:pt x="1351" y="3594"/>
                      </a:cubicBezTo>
                      <a:cubicBezTo>
                        <a:pt x="1369" y="3608"/>
                        <a:pt x="1387" y="3622"/>
                        <a:pt x="1405" y="3635"/>
                      </a:cubicBezTo>
                      <a:cubicBezTo>
                        <a:pt x="1410" y="3640"/>
                        <a:pt x="1419" y="3644"/>
                        <a:pt x="1424" y="3654"/>
                      </a:cubicBezTo>
                      <a:cubicBezTo>
                        <a:pt x="1446" y="3667"/>
                        <a:pt x="1465" y="3681"/>
                        <a:pt x="1483" y="3694"/>
                      </a:cubicBezTo>
                      <a:cubicBezTo>
                        <a:pt x="1487" y="3699"/>
                        <a:pt x="1496" y="3704"/>
                        <a:pt x="1501" y="3708"/>
                      </a:cubicBezTo>
                      <a:cubicBezTo>
                        <a:pt x="1524" y="3726"/>
                        <a:pt x="1546" y="3740"/>
                        <a:pt x="1569" y="3758"/>
                      </a:cubicBezTo>
                      <a:cubicBezTo>
                        <a:pt x="1574" y="3758"/>
                        <a:pt x="1574" y="3763"/>
                        <a:pt x="1578" y="3763"/>
                      </a:cubicBezTo>
                      <a:cubicBezTo>
                        <a:pt x="1574" y="3517"/>
                        <a:pt x="1587" y="3267"/>
                        <a:pt x="1619" y="3017"/>
                      </a:cubicBezTo>
                      <a:cubicBezTo>
                        <a:pt x="1742" y="2030"/>
                        <a:pt x="2124" y="1020"/>
                        <a:pt x="2611" y="116"/>
                      </a:cubicBezTo>
                      <a:cubicBezTo>
                        <a:pt x="2413" y="36"/>
                        <a:pt x="2219" y="0"/>
                        <a:pt x="2030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" name="Google Shape;115;p15"/>
                <p:cNvSpPr/>
                <p:nvPr/>
              </p:nvSpPr>
              <p:spPr>
                <a:xfrm>
                  <a:off x="7290242" y="2301853"/>
                  <a:ext cx="281979" cy="3361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21" h="4912" extrusionOk="0">
                      <a:moveTo>
                        <a:pt x="405" y="1"/>
                      </a:moveTo>
                      <a:cubicBezTo>
                        <a:pt x="264" y="214"/>
                        <a:pt x="128" y="437"/>
                        <a:pt x="0" y="669"/>
                      </a:cubicBezTo>
                      <a:cubicBezTo>
                        <a:pt x="1064" y="1274"/>
                        <a:pt x="1542" y="3302"/>
                        <a:pt x="1878" y="4748"/>
                      </a:cubicBezTo>
                      <a:cubicBezTo>
                        <a:pt x="1892" y="4803"/>
                        <a:pt x="1906" y="4857"/>
                        <a:pt x="1919" y="4912"/>
                      </a:cubicBezTo>
                      <a:cubicBezTo>
                        <a:pt x="2092" y="4857"/>
                        <a:pt x="2265" y="4794"/>
                        <a:pt x="2429" y="4712"/>
                      </a:cubicBezTo>
                      <a:cubicBezTo>
                        <a:pt x="2456" y="4698"/>
                        <a:pt x="2483" y="4685"/>
                        <a:pt x="2510" y="4671"/>
                      </a:cubicBezTo>
                      <a:cubicBezTo>
                        <a:pt x="2538" y="4657"/>
                        <a:pt x="2565" y="4644"/>
                        <a:pt x="2588" y="4630"/>
                      </a:cubicBezTo>
                      <a:lnTo>
                        <a:pt x="2592" y="4630"/>
                      </a:lnTo>
                      <a:cubicBezTo>
                        <a:pt x="2615" y="4616"/>
                        <a:pt x="2642" y="4603"/>
                        <a:pt x="2670" y="4589"/>
                      </a:cubicBezTo>
                      <a:cubicBezTo>
                        <a:pt x="2670" y="4584"/>
                        <a:pt x="2670" y="4584"/>
                        <a:pt x="2670" y="4584"/>
                      </a:cubicBezTo>
                      <a:cubicBezTo>
                        <a:pt x="2697" y="4571"/>
                        <a:pt x="2720" y="4557"/>
                        <a:pt x="2747" y="4539"/>
                      </a:cubicBezTo>
                      <a:cubicBezTo>
                        <a:pt x="2774" y="4525"/>
                        <a:pt x="2797" y="4507"/>
                        <a:pt x="2824" y="4494"/>
                      </a:cubicBezTo>
                      <a:cubicBezTo>
                        <a:pt x="2852" y="4475"/>
                        <a:pt x="2874" y="4462"/>
                        <a:pt x="2902" y="4444"/>
                      </a:cubicBezTo>
                      <a:cubicBezTo>
                        <a:pt x="2924" y="4425"/>
                        <a:pt x="2952" y="4407"/>
                        <a:pt x="2974" y="4393"/>
                      </a:cubicBezTo>
                      <a:cubicBezTo>
                        <a:pt x="2974" y="4393"/>
                        <a:pt x="2974" y="4389"/>
                        <a:pt x="2979" y="4389"/>
                      </a:cubicBezTo>
                      <a:cubicBezTo>
                        <a:pt x="3002" y="4375"/>
                        <a:pt x="3024" y="4357"/>
                        <a:pt x="3047" y="4339"/>
                      </a:cubicBezTo>
                      <a:lnTo>
                        <a:pt x="3052" y="4339"/>
                      </a:lnTo>
                      <a:cubicBezTo>
                        <a:pt x="3074" y="4321"/>
                        <a:pt x="3097" y="4303"/>
                        <a:pt x="3120" y="4284"/>
                      </a:cubicBezTo>
                      <a:cubicBezTo>
                        <a:pt x="3120" y="4284"/>
                        <a:pt x="3120" y="4284"/>
                        <a:pt x="3124" y="4280"/>
                      </a:cubicBezTo>
                      <a:cubicBezTo>
                        <a:pt x="3147" y="4262"/>
                        <a:pt x="3170" y="4243"/>
                        <a:pt x="3193" y="4225"/>
                      </a:cubicBezTo>
                      <a:cubicBezTo>
                        <a:pt x="3215" y="4207"/>
                        <a:pt x="3238" y="4189"/>
                        <a:pt x="3261" y="4166"/>
                      </a:cubicBezTo>
                      <a:cubicBezTo>
                        <a:pt x="3284" y="4148"/>
                        <a:pt x="3306" y="4130"/>
                        <a:pt x="3329" y="4107"/>
                      </a:cubicBezTo>
                      <a:cubicBezTo>
                        <a:pt x="3352" y="4089"/>
                        <a:pt x="3375" y="4066"/>
                        <a:pt x="3397" y="4048"/>
                      </a:cubicBezTo>
                      <a:cubicBezTo>
                        <a:pt x="3397" y="4043"/>
                        <a:pt x="3397" y="4043"/>
                        <a:pt x="3397" y="4043"/>
                      </a:cubicBezTo>
                      <a:cubicBezTo>
                        <a:pt x="3420" y="4025"/>
                        <a:pt x="3438" y="4002"/>
                        <a:pt x="3461" y="3984"/>
                      </a:cubicBezTo>
                      <a:cubicBezTo>
                        <a:pt x="3461" y="3980"/>
                        <a:pt x="3461" y="3980"/>
                        <a:pt x="3461" y="3980"/>
                      </a:cubicBezTo>
                      <a:cubicBezTo>
                        <a:pt x="3484" y="3961"/>
                        <a:pt x="3506" y="3939"/>
                        <a:pt x="3525" y="3916"/>
                      </a:cubicBezTo>
                      <a:cubicBezTo>
                        <a:pt x="3547" y="3893"/>
                        <a:pt x="3566" y="3871"/>
                        <a:pt x="3588" y="3848"/>
                      </a:cubicBezTo>
                      <a:cubicBezTo>
                        <a:pt x="3611" y="3825"/>
                        <a:pt x="3629" y="3802"/>
                        <a:pt x="3647" y="3780"/>
                      </a:cubicBezTo>
                      <a:lnTo>
                        <a:pt x="3652" y="3780"/>
                      </a:lnTo>
                      <a:cubicBezTo>
                        <a:pt x="3670" y="3757"/>
                        <a:pt x="3688" y="3734"/>
                        <a:pt x="3706" y="3711"/>
                      </a:cubicBezTo>
                      <a:cubicBezTo>
                        <a:pt x="3729" y="3689"/>
                        <a:pt x="3747" y="3661"/>
                        <a:pt x="3766" y="3639"/>
                      </a:cubicBezTo>
                      <a:cubicBezTo>
                        <a:pt x="3784" y="3616"/>
                        <a:pt x="3802" y="3589"/>
                        <a:pt x="3820" y="3566"/>
                      </a:cubicBezTo>
                      <a:cubicBezTo>
                        <a:pt x="3838" y="3543"/>
                        <a:pt x="3857" y="3516"/>
                        <a:pt x="3875" y="3493"/>
                      </a:cubicBezTo>
                      <a:cubicBezTo>
                        <a:pt x="3893" y="3466"/>
                        <a:pt x="3911" y="3439"/>
                        <a:pt x="3929" y="3416"/>
                      </a:cubicBezTo>
                      <a:cubicBezTo>
                        <a:pt x="3998" y="3311"/>
                        <a:pt x="4061" y="3207"/>
                        <a:pt x="4120" y="3097"/>
                      </a:cubicBezTo>
                      <a:cubicBezTo>
                        <a:pt x="3397" y="1715"/>
                        <a:pt x="1919" y="678"/>
                        <a:pt x="428" y="14"/>
                      </a:cubicBezTo>
                      <a:cubicBezTo>
                        <a:pt x="419" y="10"/>
                        <a:pt x="414" y="5"/>
                        <a:pt x="40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" name="Google Shape;116;p15"/>
                <p:cNvSpPr/>
                <p:nvPr/>
              </p:nvSpPr>
              <p:spPr>
                <a:xfrm>
                  <a:off x="7213332" y="2360356"/>
                  <a:ext cx="194259" cy="2891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39" h="4226" extrusionOk="0">
                      <a:moveTo>
                        <a:pt x="1020" y="0"/>
                      </a:moveTo>
                      <a:cubicBezTo>
                        <a:pt x="542" y="892"/>
                        <a:pt x="169" y="1874"/>
                        <a:pt x="51" y="2838"/>
                      </a:cubicBezTo>
                      <a:cubicBezTo>
                        <a:pt x="15" y="3129"/>
                        <a:pt x="1" y="3416"/>
                        <a:pt x="15" y="3698"/>
                      </a:cubicBezTo>
                      <a:cubicBezTo>
                        <a:pt x="33" y="3707"/>
                        <a:pt x="51" y="3720"/>
                        <a:pt x="69" y="3729"/>
                      </a:cubicBezTo>
                      <a:lnTo>
                        <a:pt x="83" y="3739"/>
                      </a:lnTo>
                      <a:cubicBezTo>
                        <a:pt x="96" y="3748"/>
                        <a:pt x="115" y="3757"/>
                        <a:pt x="133" y="3766"/>
                      </a:cubicBezTo>
                      <a:cubicBezTo>
                        <a:pt x="137" y="3766"/>
                        <a:pt x="137" y="3770"/>
                        <a:pt x="142" y="3770"/>
                      </a:cubicBezTo>
                      <a:cubicBezTo>
                        <a:pt x="183" y="3793"/>
                        <a:pt x="219" y="3811"/>
                        <a:pt x="260" y="3834"/>
                      </a:cubicBezTo>
                      <a:lnTo>
                        <a:pt x="265" y="3834"/>
                      </a:lnTo>
                      <a:cubicBezTo>
                        <a:pt x="278" y="3843"/>
                        <a:pt x="297" y="3848"/>
                        <a:pt x="310" y="3857"/>
                      </a:cubicBezTo>
                      <a:cubicBezTo>
                        <a:pt x="319" y="3861"/>
                        <a:pt x="328" y="3866"/>
                        <a:pt x="337" y="3870"/>
                      </a:cubicBezTo>
                      <a:cubicBezTo>
                        <a:pt x="351" y="3875"/>
                        <a:pt x="369" y="3884"/>
                        <a:pt x="383" y="3889"/>
                      </a:cubicBezTo>
                      <a:cubicBezTo>
                        <a:pt x="392" y="3893"/>
                        <a:pt x="401" y="3898"/>
                        <a:pt x="415" y="3902"/>
                      </a:cubicBezTo>
                      <a:cubicBezTo>
                        <a:pt x="433" y="3911"/>
                        <a:pt x="451" y="3920"/>
                        <a:pt x="474" y="3930"/>
                      </a:cubicBezTo>
                      <a:cubicBezTo>
                        <a:pt x="492" y="3939"/>
                        <a:pt x="510" y="3943"/>
                        <a:pt x="524" y="3952"/>
                      </a:cubicBezTo>
                      <a:cubicBezTo>
                        <a:pt x="538" y="3957"/>
                        <a:pt x="551" y="3961"/>
                        <a:pt x="565" y="3966"/>
                      </a:cubicBezTo>
                      <a:cubicBezTo>
                        <a:pt x="578" y="3971"/>
                        <a:pt x="592" y="3975"/>
                        <a:pt x="606" y="3984"/>
                      </a:cubicBezTo>
                      <a:cubicBezTo>
                        <a:pt x="619" y="3989"/>
                        <a:pt x="628" y="3993"/>
                        <a:pt x="642" y="3998"/>
                      </a:cubicBezTo>
                      <a:cubicBezTo>
                        <a:pt x="656" y="4002"/>
                        <a:pt x="674" y="4007"/>
                        <a:pt x="688" y="4011"/>
                      </a:cubicBezTo>
                      <a:cubicBezTo>
                        <a:pt x="701" y="4016"/>
                        <a:pt x="710" y="4021"/>
                        <a:pt x="719" y="4025"/>
                      </a:cubicBezTo>
                      <a:cubicBezTo>
                        <a:pt x="747" y="4034"/>
                        <a:pt x="774" y="4043"/>
                        <a:pt x="801" y="4048"/>
                      </a:cubicBezTo>
                      <a:cubicBezTo>
                        <a:pt x="806" y="4052"/>
                        <a:pt x="815" y="4052"/>
                        <a:pt x="819" y="4057"/>
                      </a:cubicBezTo>
                      <a:cubicBezTo>
                        <a:pt x="842" y="4061"/>
                        <a:pt x="860" y="4071"/>
                        <a:pt x="883" y="4075"/>
                      </a:cubicBezTo>
                      <a:cubicBezTo>
                        <a:pt x="892" y="4080"/>
                        <a:pt x="901" y="4080"/>
                        <a:pt x="910" y="4084"/>
                      </a:cubicBezTo>
                      <a:cubicBezTo>
                        <a:pt x="933" y="4089"/>
                        <a:pt x="951" y="4093"/>
                        <a:pt x="970" y="4098"/>
                      </a:cubicBezTo>
                      <a:cubicBezTo>
                        <a:pt x="979" y="4102"/>
                        <a:pt x="988" y="4102"/>
                        <a:pt x="997" y="4107"/>
                      </a:cubicBezTo>
                      <a:cubicBezTo>
                        <a:pt x="1024" y="4111"/>
                        <a:pt x="1051" y="4121"/>
                        <a:pt x="1083" y="4125"/>
                      </a:cubicBezTo>
                      <a:cubicBezTo>
                        <a:pt x="1115" y="4134"/>
                        <a:pt x="1151" y="4143"/>
                        <a:pt x="1188" y="4148"/>
                      </a:cubicBezTo>
                      <a:cubicBezTo>
                        <a:pt x="1197" y="4152"/>
                        <a:pt x="1211" y="4152"/>
                        <a:pt x="1220" y="4157"/>
                      </a:cubicBezTo>
                      <a:cubicBezTo>
                        <a:pt x="1242" y="4162"/>
                        <a:pt x="1265" y="4166"/>
                        <a:pt x="1292" y="4171"/>
                      </a:cubicBezTo>
                      <a:cubicBezTo>
                        <a:pt x="1306" y="4171"/>
                        <a:pt x="1315" y="4175"/>
                        <a:pt x="1329" y="4175"/>
                      </a:cubicBezTo>
                      <a:cubicBezTo>
                        <a:pt x="1352" y="4180"/>
                        <a:pt x="1374" y="4184"/>
                        <a:pt x="1397" y="4184"/>
                      </a:cubicBezTo>
                      <a:cubicBezTo>
                        <a:pt x="1411" y="4189"/>
                        <a:pt x="1424" y="4189"/>
                        <a:pt x="1438" y="4193"/>
                      </a:cubicBezTo>
                      <a:cubicBezTo>
                        <a:pt x="1461" y="4193"/>
                        <a:pt x="1483" y="4198"/>
                        <a:pt x="1506" y="4202"/>
                      </a:cubicBezTo>
                      <a:cubicBezTo>
                        <a:pt x="1515" y="4202"/>
                        <a:pt x="1529" y="4202"/>
                        <a:pt x="1543" y="4207"/>
                      </a:cubicBezTo>
                      <a:cubicBezTo>
                        <a:pt x="1570" y="4207"/>
                        <a:pt x="1597" y="4212"/>
                        <a:pt x="1624" y="4212"/>
                      </a:cubicBezTo>
                      <a:cubicBezTo>
                        <a:pt x="1629" y="4212"/>
                        <a:pt x="1638" y="4216"/>
                        <a:pt x="1643" y="4216"/>
                      </a:cubicBezTo>
                      <a:cubicBezTo>
                        <a:pt x="1679" y="4216"/>
                        <a:pt x="1715" y="4221"/>
                        <a:pt x="1747" y="4221"/>
                      </a:cubicBezTo>
                      <a:lnTo>
                        <a:pt x="1779" y="4221"/>
                      </a:lnTo>
                      <a:cubicBezTo>
                        <a:pt x="1802" y="4225"/>
                        <a:pt x="1825" y="4225"/>
                        <a:pt x="1852" y="4225"/>
                      </a:cubicBezTo>
                      <a:lnTo>
                        <a:pt x="2061" y="4225"/>
                      </a:lnTo>
                      <a:cubicBezTo>
                        <a:pt x="2075" y="4225"/>
                        <a:pt x="2084" y="4225"/>
                        <a:pt x="2097" y="4221"/>
                      </a:cubicBezTo>
                      <a:lnTo>
                        <a:pt x="2170" y="4221"/>
                      </a:lnTo>
                      <a:cubicBezTo>
                        <a:pt x="2179" y="4216"/>
                        <a:pt x="2188" y="4216"/>
                        <a:pt x="2202" y="4216"/>
                      </a:cubicBezTo>
                      <a:cubicBezTo>
                        <a:pt x="2234" y="4216"/>
                        <a:pt x="2266" y="4212"/>
                        <a:pt x="2302" y="4207"/>
                      </a:cubicBezTo>
                      <a:lnTo>
                        <a:pt x="2320" y="4207"/>
                      </a:lnTo>
                      <a:cubicBezTo>
                        <a:pt x="2347" y="4202"/>
                        <a:pt x="2375" y="4198"/>
                        <a:pt x="2402" y="4198"/>
                      </a:cubicBezTo>
                      <a:cubicBezTo>
                        <a:pt x="2416" y="4193"/>
                        <a:pt x="2425" y="4193"/>
                        <a:pt x="2438" y="4193"/>
                      </a:cubicBezTo>
                      <a:cubicBezTo>
                        <a:pt x="2457" y="4189"/>
                        <a:pt x="2479" y="4184"/>
                        <a:pt x="2502" y="4184"/>
                      </a:cubicBezTo>
                      <a:cubicBezTo>
                        <a:pt x="2516" y="4180"/>
                        <a:pt x="2529" y="4180"/>
                        <a:pt x="2543" y="4175"/>
                      </a:cubicBezTo>
                      <a:cubicBezTo>
                        <a:pt x="2561" y="4175"/>
                        <a:pt x="2584" y="4171"/>
                        <a:pt x="2602" y="4166"/>
                      </a:cubicBezTo>
                      <a:cubicBezTo>
                        <a:pt x="2616" y="4162"/>
                        <a:pt x="2629" y="4162"/>
                        <a:pt x="2643" y="4157"/>
                      </a:cubicBezTo>
                      <a:cubicBezTo>
                        <a:pt x="2661" y="4152"/>
                        <a:pt x="2684" y="4148"/>
                        <a:pt x="2707" y="4143"/>
                      </a:cubicBezTo>
                      <a:cubicBezTo>
                        <a:pt x="2716" y="4143"/>
                        <a:pt x="2729" y="4139"/>
                        <a:pt x="2739" y="4139"/>
                      </a:cubicBezTo>
                      <a:cubicBezTo>
                        <a:pt x="2770" y="4130"/>
                        <a:pt x="2802" y="4125"/>
                        <a:pt x="2830" y="4116"/>
                      </a:cubicBezTo>
                      <a:lnTo>
                        <a:pt x="2839" y="4116"/>
                      </a:lnTo>
                      <a:cubicBezTo>
                        <a:pt x="2825" y="4057"/>
                        <a:pt x="2811" y="3998"/>
                        <a:pt x="2798" y="3939"/>
                      </a:cubicBezTo>
                      <a:cubicBezTo>
                        <a:pt x="2466" y="2533"/>
                        <a:pt x="2002" y="560"/>
                        <a:pt x="1020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" name="Google Shape;117;p15"/>
                <p:cNvSpPr/>
                <p:nvPr/>
              </p:nvSpPr>
              <p:spPr>
                <a:xfrm>
                  <a:off x="7144564" y="2148444"/>
                  <a:ext cx="198911" cy="1354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07" h="1979" extrusionOk="0">
                      <a:moveTo>
                        <a:pt x="1793" y="1"/>
                      </a:moveTo>
                      <a:cubicBezTo>
                        <a:pt x="1747" y="14"/>
                        <a:pt x="1706" y="28"/>
                        <a:pt x="1661" y="41"/>
                      </a:cubicBezTo>
                      <a:cubicBezTo>
                        <a:pt x="1661" y="46"/>
                        <a:pt x="1661" y="46"/>
                        <a:pt x="1656" y="46"/>
                      </a:cubicBezTo>
                      <a:cubicBezTo>
                        <a:pt x="1574" y="78"/>
                        <a:pt x="1493" y="110"/>
                        <a:pt x="1406" y="146"/>
                      </a:cubicBezTo>
                      <a:cubicBezTo>
                        <a:pt x="1406" y="146"/>
                        <a:pt x="1406" y="146"/>
                        <a:pt x="1402" y="151"/>
                      </a:cubicBezTo>
                      <a:cubicBezTo>
                        <a:pt x="1320" y="187"/>
                        <a:pt x="1242" y="223"/>
                        <a:pt x="1161" y="269"/>
                      </a:cubicBezTo>
                      <a:cubicBezTo>
                        <a:pt x="1161" y="269"/>
                        <a:pt x="1156" y="269"/>
                        <a:pt x="1156" y="273"/>
                      </a:cubicBezTo>
                      <a:cubicBezTo>
                        <a:pt x="1079" y="314"/>
                        <a:pt x="1001" y="360"/>
                        <a:pt x="924" y="405"/>
                      </a:cubicBezTo>
                      <a:cubicBezTo>
                        <a:pt x="924" y="410"/>
                        <a:pt x="920" y="410"/>
                        <a:pt x="920" y="410"/>
                      </a:cubicBezTo>
                      <a:cubicBezTo>
                        <a:pt x="842" y="460"/>
                        <a:pt x="769" y="510"/>
                        <a:pt x="701" y="560"/>
                      </a:cubicBezTo>
                      <a:cubicBezTo>
                        <a:pt x="697" y="564"/>
                        <a:pt x="692" y="564"/>
                        <a:pt x="692" y="569"/>
                      </a:cubicBezTo>
                      <a:cubicBezTo>
                        <a:pt x="619" y="619"/>
                        <a:pt x="551" y="678"/>
                        <a:pt x="483" y="733"/>
                      </a:cubicBezTo>
                      <a:cubicBezTo>
                        <a:pt x="483" y="737"/>
                        <a:pt x="478" y="737"/>
                        <a:pt x="478" y="742"/>
                      </a:cubicBezTo>
                      <a:cubicBezTo>
                        <a:pt x="410" y="796"/>
                        <a:pt x="347" y="860"/>
                        <a:pt x="283" y="924"/>
                      </a:cubicBezTo>
                      <a:cubicBezTo>
                        <a:pt x="278" y="924"/>
                        <a:pt x="278" y="924"/>
                        <a:pt x="278" y="928"/>
                      </a:cubicBezTo>
                      <a:cubicBezTo>
                        <a:pt x="215" y="992"/>
                        <a:pt x="151" y="1056"/>
                        <a:pt x="92" y="1124"/>
                      </a:cubicBezTo>
                      <a:cubicBezTo>
                        <a:pt x="92" y="1128"/>
                        <a:pt x="92" y="1128"/>
                        <a:pt x="87" y="1128"/>
                      </a:cubicBezTo>
                      <a:cubicBezTo>
                        <a:pt x="60" y="1165"/>
                        <a:pt x="33" y="1201"/>
                        <a:pt x="1" y="1233"/>
                      </a:cubicBezTo>
                      <a:cubicBezTo>
                        <a:pt x="1" y="1233"/>
                        <a:pt x="1" y="1237"/>
                        <a:pt x="1" y="1237"/>
                      </a:cubicBezTo>
                      <a:cubicBezTo>
                        <a:pt x="724" y="1360"/>
                        <a:pt x="1588" y="1606"/>
                        <a:pt x="2457" y="1979"/>
                      </a:cubicBezTo>
                      <a:cubicBezTo>
                        <a:pt x="2520" y="1879"/>
                        <a:pt x="2588" y="1783"/>
                        <a:pt x="2657" y="1692"/>
                      </a:cubicBezTo>
                      <a:cubicBezTo>
                        <a:pt x="2739" y="1574"/>
                        <a:pt x="2820" y="1465"/>
                        <a:pt x="2907" y="1356"/>
                      </a:cubicBezTo>
                      <a:cubicBezTo>
                        <a:pt x="2084" y="924"/>
                        <a:pt x="1824" y="437"/>
                        <a:pt x="1793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" name="Google Shape;118;p15"/>
                <p:cNvSpPr/>
                <p:nvPr/>
              </p:nvSpPr>
              <p:spPr>
                <a:xfrm>
                  <a:off x="7282099" y="2135991"/>
                  <a:ext cx="149166" cy="937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80" h="1370" extrusionOk="0">
                      <a:moveTo>
                        <a:pt x="865" y="1"/>
                      </a:moveTo>
                      <a:cubicBezTo>
                        <a:pt x="833" y="1"/>
                        <a:pt x="806" y="5"/>
                        <a:pt x="774" y="5"/>
                      </a:cubicBezTo>
                      <a:lnTo>
                        <a:pt x="760" y="5"/>
                      </a:lnTo>
                      <a:cubicBezTo>
                        <a:pt x="688" y="10"/>
                        <a:pt x="615" y="14"/>
                        <a:pt x="547" y="19"/>
                      </a:cubicBezTo>
                      <a:cubicBezTo>
                        <a:pt x="542" y="19"/>
                        <a:pt x="538" y="23"/>
                        <a:pt x="538" y="23"/>
                      </a:cubicBezTo>
                      <a:cubicBezTo>
                        <a:pt x="506" y="23"/>
                        <a:pt x="474" y="28"/>
                        <a:pt x="442" y="32"/>
                      </a:cubicBezTo>
                      <a:cubicBezTo>
                        <a:pt x="433" y="32"/>
                        <a:pt x="428" y="32"/>
                        <a:pt x="424" y="37"/>
                      </a:cubicBezTo>
                      <a:cubicBezTo>
                        <a:pt x="392" y="42"/>
                        <a:pt x="365" y="46"/>
                        <a:pt x="333" y="51"/>
                      </a:cubicBezTo>
                      <a:lnTo>
                        <a:pt x="319" y="51"/>
                      </a:lnTo>
                      <a:cubicBezTo>
                        <a:pt x="215" y="69"/>
                        <a:pt x="106" y="92"/>
                        <a:pt x="5" y="119"/>
                      </a:cubicBezTo>
                      <a:lnTo>
                        <a:pt x="1" y="119"/>
                      </a:lnTo>
                      <a:cubicBezTo>
                        <a:pt x="24" y="519"/>
                        <a:pt x="256" y="969"/>
                        <a:pt x="1033" y="1369"/>
                      </a:cubicBezTo>
                      <a:cubicBezTo>
                        <a:pt x="1429" y="887"/>
                        <a:pt x="1825" y="492"/>
                        <a:pt x="2179" y="219"/>
                      </a:cubicBezTo>
                      <a:cubicBezTo>
                        <a:pt x="2147" y="205"/>
                        <a:pt x="2116" y="196"/>
                        <a:pt x="2084" y="183"/>
                      </a:cubicBezTo>
                      <a:cubicBezTo>
                        <a:pt x="2052" y="173"/>
                        <a:pt x="2020" y="164"/>
                        <a:pt x="1988" y="155"/>
                      </a:cubicBezTo>
                      <a:cubicBezTo>
                        <a:pt x="1988" y="155"/>
                        <a:pt x="1984" y="155"/>
                        <a:pt x="1984" y="151"/>
                      </a:cubicBezTo>
                      <a:cubicBezTo>
                        <a:pt x="1952" y="146"/>
                        <a:pt x="1925" y="137"/>
                        <a:pt x="1897" y="128"/>
                      </a:cubicBezTo>
                      <a:cubicBezTo>
                        <a:pt x="1893" y="128"/>
                        <a:pt x="1884" y="128"/>
                        <a:pt x="1879" y="123"/>
                      </a:cubicBezTo>
                      <a:cubicBezTo>
                        <a:pt x="1847" y="114"/>
                        <a:pt x="1815" y="110"/>
                        <a:pt x="1779" y="101"/>
                      </a:cubicBezTo>
                      <a:cubicBezTo>
                        <a:pt x="1747" y="92"/>
                        <a:pt x="1711" y="82"/>
                        <a:pt x="1674" y="78"/>
                      </a:cubicBezTo>
                      <a:cubicBezTo>
                        <a:pt x="1665" y="73"/>
                        <a:pt x="1652" y="73"/>
                        <a:pt x="1643" y="69"/>
                      </a:cubicBezTo>
                      <a:cubicBezTo>
                        <a:pt x="1615" y="64"/>
                        <a:pt x="1593" y="60"/>
                        <a:pt x="1570" y="55"/>
                      </a:cubicBezTo>
                      <a:cubicBezTo>
                        <a:pt x="1556" y="55"/>
                        <a:pt x="1543" y="51"/>
                        <a:pt x="1529" y="51"/>
                      </a:cubicBezTo>
                      <a:cubicBezTo>
                        <a:pt x="1506" y="46"/>
                        <a:pt x="1483" y="42"/>
                        <a:pt x="1461" y="42"/>
                      </a:cubicBezTo>
                      <a:cubicBezTo>
                        <a:pt x="1447" y="37"/>
                        <a:pt x="1438" y="37"/>
                        <a:pt x="1424" y="32"/>
                      </a:cubicBezTo>
                      <a:cubicBezTo>
                        <a:pt x="1397" y="32"/>
                        <a:pt x="1374" y="28"/>
                        <a:pt x="1347" y="23"/>
                      </a:cubicBezTo>
                      <a:lnTo>
                        <a:pt x="1320" y="23"/>
                      </a:lnTo>
                      <a:cubicBezTo>
                        <a:pt x="1247" y="14"/>
                        <a:pt x="1179" y="10"/>
                        <a:pt x="1106" y="5"/>
                      </a:cubicBezTo>
                      <a:lnTo>
                        <a:pt x="1083" y="5"/>
                      </a:lnTo>
                      <a:cubicBezTo>
                        <a:pt x="1056" y="5"/>
                        <a:pt x="1029" y="1"/>
                        <a:pt x="1001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" name="Google Shape;119;p15"/>
                <p:cNvSpPr/>
                <p:nvPr/>
              </p:nvSpPr>
              <p:spPr>
                <a:xfrm>
                  <a:off x="7366125" y="2156860"/>
                  <a:ext cx="208286" cy="1195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44" h="1747" extrusionOk="0">
                      <a:moveTo>
                        <a:pt x="1179" y="0"/>
                      </a:moveTo>
                      <a:cubicBezTo>
                        <a:pt x="828" y="250"/>
                        <a:pt x="419" y="655"/>
                        <a:pt x="1" y="1160"/>
                      </a:cubicBezTo>
                      <a:cubicBezTo>
                        <a:pt x="660" y="1451"/>
                        <a:pt x="1320" y="1515"/>
                        <a:pt x="1920" y="1574"/>
                      </a:cubicBezTo>
                      <a:cubicBezTo>
                        <a:pt x="2325" y="1610"/>
                        <a:pt x="2702" y="1647"/>
                        <a:pt x="3043" y="1747"/>
                      </a:cubicBezTo>
                      <a:cubicBezTo>
                        <a:pt x="2948" y="1556"/>
                        <a:pt x="2834" y="1374"/>
                        <a:pt x="2707" y="1201"/>
                      </a:cubicBezTo>
                      <a:lnTo>
                        <a:pt x="2702" y="1201"/>
                      </a:lnTo>
                      <a:cubicBezTo>
                        <a:pt x="2688" y="1178"/>
                        <a:pt x="2670" y="1160"/>
                        <a:pt x="2657" y="1137"/>
                      </a:cubicBezTo>
                      <a:cubicBezTo>
                        <a:pt x="2657" y="1137"/>
                        <a:pt x="2652" y="1137"/>
                        <a:pt x="2652" y="1133"/>
                      </a:cubicBezTo>
                      <a:cubicBezTo>
                        <a:pt x="2638" y="1114"/>
                        <a:pt x="2620" y="1096"/>
                        <a:pt x="2607" y="1074"/>
                      </a:cubicBezTo>
                      <a:cubicBezTo>
                        <a:pt x="2602" y="1074"/>
                        <a:pt x="2602" y="1074"/>
                        <a:pt x="2602" y="1069"/>
                      </a:cubicBezTo>
                      <a:cubicBezTo>
                        <a:pt x="2502" y="951"/>
                        <a:pt x="2393" y="833"/>
                        <a:pt x="2279" y="723"/>
                      </a:cubicBezTo>
                      <a:cubicBezTo>
                        <a:pt x="2279" y="723"/>
                        <a:pt x="2275" y="719"/>
                        <a:pt x="2275" y="719"/>
                      </a:cubicBezTo>
                      <a:cubicBezTo>
                        <a:pt x="2256" y="701"/>
                        <a:pt x="2238" y="687"/>
                        <a:pt x="2225" y="673"/>
                      </a:cubicBezTo>
                      <a:cubicBezTo>
                        <a:pt x="2220" y="669"/>
                        <a:pt x="2215" y="664"/>
                        <a:pt x="2211" y="660"/>
                      </a:cubicBezTo>
                      <a:cubicBezTo>
                        <a:pt x="2193" y="646"/>
                        <a:pt x="2179" y="632"/>
                        <a:pt x="2165" y="619"/>
                      </a:cubicBezTo>
                      <a:cubicBezTo>
                        <a:pt x="2156" y="614"/>
                        <a:pt x="2152" y="610"/>
                        <a:pt x="2147" y="605"/>
                      </a:cubicBezTo>
                      <a:cubicBezTo>
                        <a:pt x="2129" y="592"/>
                        <a:pt x="2115" y="578"/>
                        <a:pt x="2102" y="564"/>
                      </a:cubicBezTo>
                      <a:cubicBezTo>
                        <a:pt x="2093" y="560"/>
                        <a:pt x="2088" y="555"/>
                        <a:pt x="2079" y="546"/>
                      </a:cubicBezTo>
                      <a:cubicBezTo>
                        <a:pt x="2065" y="537"/>
                        <a:pt x="2052" y="523"/>
                        <a:pt x="2034" y="510"/>
                      </a:cubicBezTo>
                      <a:cubicBezTo>
                        <a:pt x="2029" y="505"/>
                        <a:pt x="2020" y="501"/>
                        <a:pt x="2015" y="496"/>
                      </a:cubicBezTo>
                      <a:cubicBezTo>
                        <a:pt x="1997" y="482"/>
                        <a:pt x="1984" y="469"/>
                        <a:pt x="1965" y="460"/>
                      </a:cubicBezTo>
                      <a:cubicBezTo>
                        <a:pt x="1961" y="455"/>
                        <a:pt x="1956" y="451"/>
                        <a:pt x="1952" y="446"/>
                      </a:cubicBezTo>
                      <a:cubicBezTo>
                        <a:pt x="1874" y="387"/>
                        <a:pt x="1797" y="332"/>
                        <a:pt x="1715" y="282"/>
                      </a:cubicBezTo>
                      <a:cubicBezTo>
                        <a:pt x="1706" y="278"/>
                        <a:pt x="1697" y="273"/>
                        <a:pt x="1693" y="269"/>
                      </a:cubicBezTo>
                      <a:cubicBezTo>
                        <a:pt x="1674" y="260"/>
                        <a:pt x="1661" y="250"/>
                        <a:pt x="1647" y="241"/>
                      </a:cubicBezTo>
                      <a:cubicBezTo>
                        <a:pt x="1633" y="232"/>
                        <a:pt x="1624" y="228"/>
                        <a:pt x="1615" y="223"/>
                      </a:cubicBezTo>
                      <a:cubicBezTo>
                        <a:pt x="1602" y="214"/>
                        <a:pt x="1588" y="205"/>
                        <a:pt x="1570" y="196"/>
                      </a:cubicBezTo>
                      <a:cubicBezTo>
                        <a:pt x="1561" y="191"/>
                        <a:pt x="1552" y="182"/>
                        <a:pt x="1542" y="178"/>
                      </a:cubicBezTo>
                      <a:cubicBezTo>
                        <a:pt x="1524" y="169"/>
                        <a:pt x="1511" y="164"/>
                        <a:pt x="1497" y="155"/>
                      </a:cubicBezTo>
                      <a:cubicBezTo>
                        <a:pt x="1483" y="146"/>
                        <a:pt x="1474" y="141"/>
                        <a:pt x="1465" y="137"/>
                      </a:cubicBezTo>
                      <a:cubicBezTo>
                        <a:pt x="1447" y="128"/>
                        <a:pt x="1433" y="123"/>
                        <a:pt x="1420" y="114"/>
                      </a:cubicBezTo>
                      <a:cubicBezTo>
                        <a:pt x="1406" y="109"/>
                        <a:pt x="1397" y="100"/>
                        <a:pt x="1388" y="96"/>
                      </a:cubicBezTo>
                      <a:cubicBezTo>
                        <a:pt x="1370" y="87"/>
                        <a:pt x="1356" y="82"/>
                        <a:pt x="1342" y="73"/>
                      </a:cubicBezTo>
                      <a:cubicBezTo>
                        <a:pt x="1329" y="69"/>
                        <a:pt x="1320" y="64"/>
                        <a:pt x="1306" y="59"/>
                      </a:cubicBezTo>
                      <a:cubicBezTo>
                        <a:pt x="1292" y="50"/>
                        <a:pt x="1279" y="41"/>
                        <a:pt x="1260" y="37"/>
                      </a:cubicBezTo>
                      <a:cubicBezTo>
                        <a:pt x="1251" y="32"/>
                        <a:pt x="1238" y="28"/>
                        <a:pt x="1229" y="23"/>
                      </a:cubicBezTo>
                      <a:cubicBezTo>
                        <a:pt x="1210" y="14"/>
                        <a:pt x="1197" y="9"/>
                        <a:pt x="1179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" name="Google Shape;120;p15"/>
                <p:cNvSpPr/>
                <p:nvPr/>
              </p:nvSpPr>
              <p:spPr>
                <a:xfrm>
                  <a:off x="7088866" y="2245813"/>
                  <a:ext cx="215402" cy="1637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48" h="2393" extrusionOk="0">
                      <a:moveTo>
                        <a:pt x="674" y="1"/>
                      </a:moveTo>
                      <a:cubicBezTo>
                        <a:pt x="674" y="5"/>
                        <a:pt x="674" y="5"/>
                        <a:pt x="674" y="5"/>
                      </a:cubicBezTo>
                      <a:cubicBezTo>
                        <a:pt x="660" y="24"/>
                        <a:pt x="647" y="46"/>
                        <a:pt x="633" y="65"/>
                      </a:cubicBezTo>
                      <a:cubicBezTo>
                        <a:pt x="628" y="69"/>
                        <a:pt x="628" y="74"/>
                        <a:pt x="624" y="78"/>
                      </a:cubicBezTo>
                      <a:cubicBezTo>
                        <a:pt x="610" y="96"/>
                        <a:pt x="597" y="115"/>
                        <a:pt x="587" y="137"/>
                      </a:cubicBezTo>
                      <a:cubicBezTo>
                        <a:pt x="583" y="142"/>
                        <a:pt x="578" y="146"/>
                        <a:pt x="574" y="151"/>
                      </a:cubicBezTo>
                      <a:cubicBezTo>
                        <a:pt x="565" y="169"/>
                        <a:pt x="551" y="192"/>
                        <a:pt x="542" y="210"/>
                      </a:cubicBezTo>
                      <a:cubicBezTo>
                        <a:pt x="537" y="215"/>
                        <a:pt x="533" y="224"/>
                        <a:pt x="528" y="228"/>
                      </a:cubicBezTo>
                      <a:cubicBezTo>
                        <a:pt x="519" y="247"/>
                        <a:pt x="506" y="265"/>
                        <a:pt x="497" y="283"/>
                      </a:cubicBezTo>
                      <a:cubicBezTo>
                        <a:pt x="492" y="292"/>
                        <a:pt x="487" y="301"/>
                        <a:pt x="483" y="306"/>
                      </a:cubicBezTo>
                      <a:cubicBezTo>
                        <a:pt x="474" y="324"/>
                        <a:pt x="465" y="342"/>
                        <a:pt x="456" y="360"/>
                      </a:cubicBezTo>
                      <a:cubicBezTo>
                        <a:pt x="451" y="369"/>
                        <a:pt x="447" y="378"/>
                        <a:pt x="442" y="387"/>
                      </a:cubicBezTo>
                      <a:cubicBezTo>
                        <a:pt x="433" y="406"/>
                        <a:pt x="424" y="419"/>
                        <a:pt x="415" y="438"/>
                      </a:cubicBezTo>
                      <a:cubicBezTo>
                        <a:pt x="410" y="447"/>
                        <a:pt x="401" y="456"/>
                        <a:pt x="396" y="465"/>
                      </a:cubicBezTo>
                      <a:cubicBezTo>
                        <a:pt x="392" y="483"/>
                        <a:pt x="383" y="501"/>
                        <a:pt x="374" y="519"/>
                      </a:cubicBezTo>
                      <a:cubicBezTo>
                        <a:pt x="369" y="528"/>
                        <a:pt x="365" y="538"/>
                        <a:pt x="360" y="551"/>
                      </a:cubicBezTo>
                      <a:cubicBezTo>
                        <a:pt x="351" y="565"/>
                        <a:pt x="342" y="583"/>
                        <a:pt x="337" y="601"/>
                      </a:cubicBezTo>
                      <a:cubicBezTo>
                        <a:pt x="328" y="610"/>
                        <a:pt x="324" y="619"/>
                        <a:pt x="319" y="633"/>
                      </a:cubicBezTo>
                      <a:cubicBezTo>
                        <a:pt x="315" y="651"/>
                        <a:pt x="306" y="665"/>
                        <a:pt x="301" y="683"/>
                      </a:cubicBezTo>
                      <a:cubicBezTo>
                        <a:pt x="292" y="692"/>
                        <a:pt x="287" y="706"/>
                        <a:pt x="283" y="719"/>
                      </a:cubicBezTo>
                      <a:cubicBezTo>
                        <a:pt x="278" y="733"/>
                        <a:pt x="269" y="751"/>
                        <a:pt x="265" y="765"/>
                      </a:cubicBezTo>
                      <a:cubicBezTo>
                        <a:pt x="260" y="779"/>
                        <a:pt x="256" y="792"/>
                        <a:pt x="251" y="806"/>
                      </a:cubicBezTo>
                      <a:cubicBezTo>
                        <a:pt x="242" y="820"/>
                        <a:pt x="237" y="838"/>
                        <a:pt x="233" y="851"/>
                      </a:cubicBezTo>
                      <a:cubicBezTo>
                        <a:pt x="228" y="865"/>
                        <a:pt x="224" y="879"/>
                        <a:pt x="219" y="892"/>
                      </a:cubicBezTo>
                      <a:cubicBezTo>
                        <a:pt x="210" y="906"/>
                        <a:pt x="205" y="924"/>
                        <a:pt x="201" y="938"/>
                      </a:cubicBezTo>
                      <a:cubicBezTo>
                        <a:pt x="196" y="951"/>
                        <a:pt x="192" y="970"/>
                        <a:pt x="187" y="983"/>
                      </a:cubicBezTo>
                      <a:cubicBezTo>
                        <a:pt x="183" y="997"/>
                        <a:pt x="178" y="1011"/>
                        <a:pt x="174" y="1024"/>
                      </a:cubicBezTo>
                      <a:cubicBezTo>
                        <a:pt x="169" y="1042"/>
                        <a:pt x="165" y="1061"/>
                        <a:pt x="160" y="1074"/>
                      </a:cubicBezTo>
                      <a:cubicBezTo>
                        <a:pt x="155" y="1088"/>
                        <a:pt x="151" y="1101"/>
                        <a:pt x="146" y="1115"/>
                      </a:cubicBezTo>
                      <a:cubicBezTo>
                        <a:pt x="142" y="1133"/>
                        <a:pt x="137" y="1151"/>
                        <a:pt x="128" y="1174"/>
                      </a:cubicBezTo>
                      <a:cubicBezTo>
                        <a:pt x="128" y="1183"/>
                        <a:pt x="124" y="1192"/>
                        <a:pt x="124" y="1206"/>
                      </a:cubicBezTo>
                      <a:cubicBezTo>
                        <a:pt x="115" y="1233"/>
                        <a:pt x="105" y="1265"/>
                        <a:pt x="101" y="1297"/>
                      </a:cubicBezTo>
                      <a:cubicBezTo>
                        <a:pt x="92" y="1324"/>
                        <a:pt x="87" y="1352"/>
                        <a:pt x="83" y="1379"/>
                      </a:cubicBezTo>
                      <a:cubicBezTo>
                        <a:pt x="78" y="1388"/>
                        <a:pt x="78" y="1397"/>
                        <a:pt x="74" y="1406"/>
                      </a:cubicBezTo>
                      <a:cubicBezTo>
                        <a:pt x="69" y="1429"/>
                        <a:pt x="69" y="1447"/>
                        <a:pt x="65" y="1470"/>
                      </a:cubicBezTo>
                      <a:cubicBezTo>
                        <a:pt x="60" y="1479"/>
                        <a:pt x="60" y="1483"/>
                        <a:pt x="60" y="1493"/>
                      </a:cubicBezTo>
                      <a:cubicBezTo>
                        <a:pt x="55" y="1520"/>
                        <a:pt x="51" y="1547"/>
                        <a:pt x="46" y="1574"/>
                      </a:cubicBezTo>
                      <a:cubicBezTo>
                        <a:pt x="42" y="1584"/>
                        <a:pt x="42" y="1593"/>
                        <a:pt x="42" y="1597"/>
                      </a:cubicBezTo>
                      <a:cubicBezTo>
                        <a:pt x="37" y="1620"/>
                        <a:pt x="37" y="1638"/>
                        <a:pt x="33" y="1656"/>
                      </a:cubicBezTo>
                      <a:cubicBezTo>
                        <a:pt x="33" y="1670"/>
                        <a:pt x="28" y="1684"/>
                        <a:pt x="28" y="1693"/>
                      </a:cubicBezTo>
                      <a:cubicBezTo>
                        <a:pt x="28" y="1711"/>
                        <a:pt x="24" y="1724"/>
                        <a:pt x="24" y="1743"/>
                      </a:cubicBezTo>
                      <a:cubicBezTo>
                        <a:pt x="24" y="1756"/>
                        <a:pt x="19" y="1765"/>
                        <a:pt x="19" y="1779"/>
                      </a:cubicBezTo>
                      <a:cubicBezTo>
                        <a:pt x="19" y="1802"/>
                        <a:pt x="14" y="1825"/>
                        <a:pt x="14" y="1852"/>
                      </a:cubicBezTo>
                      <a:cubicBezTo>
                        <a:pt x="10" y="1865"/>
                        <a:pt x="10" y="1879"/>
                        <a:pt x="10" y="1897"/>
                      </a:cubicBezTo>
                      <a:cubicBezTo>
                        <a:pt x="10" y="1906"/>
                        <a:pt x="10" y="1920"/>
                        <a:pt x="5" y="1929"/>
                      </a:cubicBezTo>
                      <a:cubicBezTo>
                        <a:pt x="5" y="1947"/>
                        <a:pt x="5" y="1961"/>
                        <a:pt x="5" y="1979"/>
                      </a:cubicBezTo>
                      <a:cubicBezTo>
                        <a:pt x="5" y="1988"/>
                        <a:pt x="5" y="1997"/>
                        <a:pt x="5" y="2002"/>
                      </a:cubicBezTo>
                      <a:cubicBezTo>
                        <a:pt x="1" y="2066"/>
                        <a:pt x="1" y="2125"/>
                        <a:pt x="1" y="2184"/>
                      </a:cubicBezTo>
                      <a:cubicBezTo>
                        <a:pt x="1" y="2188"/>
                        <a:pt x="1" y="2193"/>
                        <a:pt x="1" y="2197"/>
                      </a:cubicBezTo>
                      <a:cubicBezTo>
                        <a:pt x="1" y="2261"/>
                        <a:pt x="5" y="2329"/>
                        <a:pt x="10" y="2393"/>
                      </a:cubicBezTo>
                      <a:cubicBezTo>
                        <a:pt x="219" y="2166"/>
                        <a:pt x="465" y="1934"/>
                        <a:pt x="738" y="1738"/>
                      </a:cubicBezTo>
                      <a:cubicBezTo>
                        <a:pt x="1133" y="1455"/>
                        <a:pt x="1584" y="1252"/>
                        <a:pt x="2066" y="1252"/>
                      </a:cubicBezTo>
                      <a:cubicBezTo>
                        <a:pt x="2288" y="1252"/>
                        <a:pt x="2516" y="1295"/>
                        <a:pt x="2748" y="1393"/>
                      </a:cubicBezTo>
                      <a:cubicBezTo>
                        <a:pt x="2875" y="1165"/>
                        <a:pt x="3011" y="947"/>
                        <a:pt x="3148" y="733"/>
                      </a:cubicBezTo>
                      <a:cubicBezTo>
                        <a:pt x="2261" y="360"/>
                        <a:pt x="1383" y="115"/>
                        <a:pt x="674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21" name="Google Shape;121;p15"/>
              <p:cNvSpPr/>
              <p:nvPr/>
            </p:nvSpPr>
            <p:spPr>
              <a:xfrm flipH="1">
                <a:off x="3215306" y="2812658"/>
                <a:ext cx="134122" cy="137215"/>
              </a:xfrm>
              <a:custGeom>
                <a:avLst/>
                <a:gdLst/>
                <a:ahLst/>
                <a:cxnLst/>
                <a:rect l="l" t="t" r="r" b="b"/>
                <a:pathLst>
                  <a:path w="1761" h="1811" extrusionOk="0">
                    <a:moveTo>
                      <a:pt x="1269" y="0"/>
                    </a:moveTo>
                    <a:cubicBezTo>
                      <a:pt x="1269" y="0"/>
                      <a:pt x="73" y="382"/>
                      <a:pt x="105" y="487"/>
                    </a:cubicBezTo>
                    <a:cubicBezTo>
                      <a:pt x="115" y="529"/>
                      <a:pt x="169" y="543"/>
                      <a:pt x="241" y="543"/>
                    </a:cubicBezTo>
                    <a:cubicBezTo>
                      <a:pt x="403" y="543"/>
                      <a:pt x="650" y="469"/>
                      <a:pt x="651" y="469"/>
                    </a:cubicBezTo>
                    <a:lnTo>
                      <a:pt x="651" y="469"/>
                    </a:lnTo>
                    <a:cubicBezTo>
                      <a:pt x="650" y="469"/>
                      <a:pt x="0" y="878"/>
                      <a:pt x="68" y="983"/>
                    </a:cubicBezTo>
                    <a:cubicBezTo>
                      <a:pt x="76" y="995"/>
                      <a:pt x="94" y="1000"/>
                      <a:pt x="118" y="1000"/>
                    </a:cubicBezTo>
                    <a:cubicBezTo>
                      <a:pt x="285" y="1000"/>
                      <a:pt x="782" y="746"/>
                      <a:pt x="782" y="746"/>
                    </a:cubicBezTo>
                    <a:lnTo>
                      <a:pt x="782" y="746"/>
                    </a:lnTo>
                    <a:cubicBezTo>
                      <a:pt x="782" y="746"/>
                      <a:pt x="282" y="1569"/>
                      <a:pt x="410" y="1587"/>
                    </a:cubicBezTo>
                    <a:cubicBezTo>
                      <a:pt x="411" y="1588"/>
                      <a:pt x="412" y="1588"/>
                      <a:pt x="413" y="1588"/>
                    </a:cubicBezTo>
                    <a:cubicBezTo>
                      <a:pt x="546" y="1588"/>
                      <a:pt x="1055" y="869"/>
                      <a:pt x="1055" y="869"/>
                    </a:cubicBezTo>
                    <a:lnTo>
                      <a:pt x="1055" y="869"/>
                    </a:lnTo>
                    <a:cubicBezTo>
                      <a:pt x="1055" y="869"/>
                      <a:pt x="919" y="1801"/>
                      <a:pt x="1046" y="1810"/>
                    </a:cubicBezTo>
                    <a:cubicBezTo>
                      <a:pt x="1047" y="1810"/>
                      <a:pt x="1047" y="1810"/>
                      <a:pt x="1048" y="1810"/>
                    </a:cubicBezTo>
                    <a:cubicBezTo>
                      <a:pt x="1175" y="1810"/>
                      <a:pt x="1369" y="892"/>
                      <a:pt x="1369" y="892"/>
                    </a:cubicBezTo>
                    <a:cubicBezTo>
                      <a:pt x="1418" y="964"/>
                      <a:pt x="1485" y="1256"/>
                      <a:pt x="1564" y="1256"/>
                    </a:cubicBezTo>
                    <a:cubicBezTo>
                      <a:pt x="1589" y="1256"/>
                      <a:pt x="1615" y="1228"/>
                      <a:pt x="1642" y="1155"/>
                    </a:cubicBezTo>
                    <a:cubicBezTo>
                      <a:pt x="1760" y="846"/>
                      <a:pt x="1737" y="510"/>
                      <a:pt x="1737" y="510"/>
                    </a:cubicBezTo>
                    <a:lnTo>
                      <a:pt x="1269" y="0"/>
                    </a:lnTo>
                    <a:close/>
                  </a:path>
                </a:pathLst>
              </a:custGeom>
              <a:solidFill>
                <a:srgbClr val="FBDEB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2" name="Google Shape;122;p15"/>
            <p:cNvGrpSpPr/>
            <p:nvPr/>
          </p:nvGrpSpPr>
          <p:grpSpPr>
            <a:xfrm>
              <a:off x="3045012" y="2912595"/>
              <a:ext cx="1048148" cy="1799329"/>
              <a:chOff x="3302587" y="2912595"/>
              <a:chExt cx="1048148" cy="1799329"/>
            </a:xfrm>
          </p:grpSpPr>
          <p:sp>
            <p:nvSpPr>
              <p:cNvPr id="123" name="Google Shape;123;p15"/>
              <p:cNvSpPr/>
              <p:nvPr/>
            </p:nvSpPr>
            <p:spPr>
              <a:xfrm flipH="1">
                <a:off x="3545774" y="2912595"/>
                <a:ext cx="626589" cy="543101"/>
              </a:xfrm>
              <a:custGeom>
                <a:avLst/>
                <a:gdLst/>
                <a:ahLst/>
                <a:cxnLst/>
                <a:rect l="l" t="t" r="r" b="b"/>
                <a:pathLst>
                  <a:path w="8227" h="7168" extrusionOk="0">
                    <a:moveTo>
                      <a:pt x="4116" y="0"/>
                    </a:moveTo>
                    <a:cubicBezTo>
                      <a:pt x="1173" y="0"/>
                      <a:pt x="0" y="2015"/>
                      <a:pt x="0" y="7167"/>
                    </a:cubicBezTo>
                    <a:lnTo>
                      <a:pt x="8227" y="7167"/>
                    </a:lnTo>
                    <a:cubicBezTo>
                      <a:pt x="8227" y="1169"/>
                      <a:pt x="7222" y="0"/>
                      <a:pt x="411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15"/>
              <p:cNvSpPr/>
              <p:nvPr/>
            </p:nvSpPr>
            <p:spPr>
              <a:xfrm flipH="1">
                <a:off x="3601525" y="3001092"/>
                <a:ext cx="515087" cy="512491"/>
              </a:xfrm>
              <a:custGeom>
                <a:avLst/>
                <a:gdLst/>
                <a:ahLst/>
                <a:cxnLst/>
                <a:rect l="l" t="t" r="r" b="b"/>
                <a:pathLst>
                  <a:path w="6763" h="6764" extrusionOk="0">
                    <a:moveTo>
                      <a:pt x="3384" y="1"/>
                    </a:moveTo>
                    <a:cubicBezTo>
                      <a:pt x="1515" y="1"/>
                      <a:pt x="0" y="1515"/>
                      <a:pt x="0" y="3384"/>
                    </a:cubicBezTo>
                    <a:cubicBezTo>
                      <a:pt x="0" y="5249"/>
                      <a:pt x="1515" y="6763"/>
                      <a:pt x="3384" y="6763"/>
                    </a:cubicBezTo>
                    <a:cubicBezTo>
                      <a:pt x="5248" y="6763"/>
                      <a:pt x="6763" y="5249"/>
                      <a:pt x="6763" y="3384"/>
                    </a:cubicBezTo>
                    <a:cubicBezTo>
                      <a:pt x="6763" y="1515"/>
                      <a:pt x="5248" y="1"/>
                      <a:pt x="3384" y="1"/>
                    </a:cubicBezTo>
                    <a:close/>
                  </a:path>
                </a:pathLst>
              </a:custGeom>
              <a:solidFill>
                <a:srgbClr val="FBDEB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125;p15"/>
              <p:cNvSpPr/>
              <p:nvPr/>
            </p:nvSpPr>
            <p:spPr>
              <a:xfrm flipH="1">
                <a:off x="3687741" y="3565485"/>
                <a:ext cx="329174" cy="476956"/>
              </a:xfrm>
              <a:custGeom>
                <a:avLst/>
                <a:gdLst/>
                <a:ahLst/>
                <a:cxnLst/>
                <a:rect l="l" t="t" r="r" b="b"/>
                <a:pathLst>
                  <a:path w="4322" h="6295" extrusionOk="0">
                    <a:moveTo>
                      <a:pt x="897" y="1"/>
                    </a:moveTo>
                    <a:cubicBezTo>
                      <a:pt x="269" y="1"/>
                      <a:pt x="488" y="1324"/>
                      <a:pt x="424" y="2029"/>
                    </a:cubicBezTo>
                    <a:lnTo>
                      <a:pt x="1" y="5399"/>
                    </a:lnTo>
                    <a:cubicBezTo>
                      <a:pt x="1" y="5895"/>
                      <a:pt x="401" y="6295"/>
                      <a:pt x="897" y="6295"/>
                    </a:cubicBezTo>
                    <a:lnTo>
                      <a:pt x="3425" y="6295"/>
                    </a:lnTo>
                    <a:cubicBezTo>
                      <a:pt x="3916" y="6295"/>
                      <a:pt x="4321" y="5895"/>
                      <a:pt x="4321" y="5399"/>
                    </a:cubicBezTo>
                    <a:lnTo>
                      <a:pt x="3757" y="2188"/>
                    </a:lnTo>
                    <a:cubicBezTo>
                      <a:pt x="3694" y="1565"/>
                      <a:pt x="3803" y="1"/>
                      <a:pt x="3425" y="1"/>
                    </a:cubicBezTo>
                    <a:close/>
                  </a:path>
                </a:pathLst>
              </a:custGeom>
              <a:solidFill>
                <a:srgbClr val="FBDEB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126;p15"/>
              <p:cNvSpPr/>
              <p:nvPr/>
            </p:nvSpPr>
            <p:spPr>
              <a:xfrm flipH="1">
                <a:off x="3811429" y="3473882"/>
                <a:ext cx="86673" cy="160627"/>
              </a:xfrm>
              <a:custGeom>
                <a:avLst/>
                <a:gdLst/>
                <a:ahLst/>
                <a:cxnLst/>
                <a:rect l="l" t="t" r="r" b="b"/>
                <a:pathLst>
                  <a:path w="1138" h="2120" extrusionOk="0">
                    <a:moveTo>
                      <a:pt x="1" y="0"/>
                    </a:moveTo>
                    <a:lnTo>
                      <a:pt x="1" y="2119"/>
                    </a:lnTo>
                    <a:lnTo>
                      <a:pt x="1138" y="2119"/>
                    </a:lnTo>
                    <a:lnTo>
                      <a:pt x="1138" y="0"/>
                    </a:lnTo>
                    <a:close/>
                  </a:path>
                </a:pathLst>
              </a:custGeom>
              <a:solidFill>
                <a:srgbClr val="FBDEB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27;p15"/>
              <p:cNvSpPr/>
              <p:nvPr/>
            </p:nvSpPr>
            <p:spPr>
              <a:xfrm flipH="1">
                <a:off x="3595280" y="2931537"/>
                <a:ext cx="519961" cy="267080"/>
              </a:xfrm>
              <a:custGeom>
                <a:avLst/>
                <a:gdLst/>
                <a:ahLst/>
                <a:cxnLst/>
                <a:rect l="l" t="t" r="r" b="b"/>
                <a:pathLst>
                  <a:path w="6827" h="3525" extrusionOk="0">
                    <a:moveTo>
                      <a:pt x="3411" y="0"/>
                    </a:moveTo>
                    <a:cubicBezTo>
                      <a:pt x="1528" y="0"/>
                      <a:pt x="0" y="1528"/>
                      <a:pt x="0" y="3415"/>
                    </a:cubicBezTo>
                    <a:cubicBezTo>
                      <a:pt x="0" y="3452"/>
                      <a:pt x="0" y="3488"/>
                      <a:pt x="0" y="3525"/>
                    </a:cubicBezTo>
                    <a:lnTo>
                      <a:pt x="1110" y="3525"/>
                    </a:lnTo>
                    <a:lnTo>
                      <a:pt x="1397" y="2902"/>
                    </a:lnTo>
                    <a:lnTo>
                      <a:pt x="1710" y="3525"/>
                    </a:lnTo>
                    <a:lnTo>
                      <a:pt x="3989" y="3525"/>
                    </a:lnTo>
                    <a:lnTo>
                      <a:pt x="4307" y="2911"/>
                    </a:lnTo>
                    <a:lnTo>
                      <a:pt x="4598" y="3525"/>
                    </a:lnTo>
                    <a:lnTo>
                      <a:pt x="6822" y="3525"/>
                    </a:lnTo>
                    <a:cubicBezTo>
                      <a:pt x="6826" y="3488"/>
                      <a:pt x="6826" y="3452"/>
                      <a:pt x="6826" y="3415"/>
                    </a:cubicBezTo>
                    <a:cubicBezTo>
                      <a:pt x="6826" y="1528"/>
                      <a:pt x="5298" y="0"/>
                      <a:pt x="34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28;p15"/>
              <p:cNvSpPr/>
              <p:nvPr/>
            </p:nvSpPr>
            <p:spPr>
              <a:xfrm flipH="1">
                <a:off x="3302587" y="4649189"/>
                <a:ext cx="929411" cy="62735"/>
              </a:xfrm>
              <a:custGeom>
                <a:avLst/>
                <a:gdLst/>
                <a:ahLst/>
                <a:cxnLst/>
                <a:rect l="l" t="t" r="r" b="b"/>
                <a:pathLst>
                  <a:path w="12203" h="828" extrusionOk="0">
                    <a:moveTo>
                      <a:pt x="6099" y="0"/>
                    </a:moveTo>
                    <a:cubicBezTo>
                      <a:pt x="2734" y="0"/>
                      <a:pt x="1" y="182"/>
                      <a:pt x="1" y="414"/>
                    </a:cubicBezTo>
                    <a:cubicBezTo>
                      <a:pt x="1" y="641"/>
                      <a:pt x="2734" y="828"/>
                      <a:pt x="6099" y="828"/>
                    </a:cubicBezTo>
                    <a:cubicBezTo>
                      <a:pt x="9469" y="828"/>
                      <a:pt x="12202" y="641"/>
                      <a:pt x="12202" y="414"/>
                    </a:cubicBezTo>
                    <a:cubicBezTo>
                      <a:pt x="12202" y="182"/>
                      <a:pt x="9469" y="0"/>
                      <a:pt x="609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29;p15"/>
              <p:cNvSpPr/>
              <p:nvPr/>
            </p:nvSpPr>
            <p:spPr>
              <a:xfrm flipH="1">
                <a:off x="3812115" y="3522070"/>
                <a:ext cx="89110" cy="89330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1179" extrusionOk="0">
                    <a:moveTo>
                      <a:pt x="601" y="1"/>
                    </a:moveTo>
                    <a:cubicBezTo>
                      <a:pt x="306" y="1"/>
                      <a:pt x="1" y="265"/>
                      <a:pt x="1" y="587"/>
                    </a:cubicBezTo>
                    <a:cubicBezTo>
                      <a:pt x="1" y="915"/>
                      <a:pt x="306" y="1179"/>
                      <a:pt x="601" y="1179"/>
                    </a:cubicBezTo>
                    <a:cubicBezTo>
                      <a:pt x="901" y="1179"/>
                      <a:pt x="1170" y="915"/>
                      <a:pt x="1170" y="587"/>
                    </a:cubicBezTo>
                    <a:cubicBezTo>
                      <a:pt x="1170" y="265"/>
                      <a:pt x="901" y="1"/>
                      <a:pt x="601" y="1"/>
                    </a:cubicBezTo>
                    <a:close/>
                  </a:path>
                </a:pathLst>
              </a:custGeom>
              <a:solidFill>
                <a:srgbClr val="FBDEB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130;p15"/>
              <p:cNvSpPr/>
              <p:nvPr/>
            </p:nvSpPr>
            <p:spPr>
              <a:xfrm flipH="1">
                <a:off x="3891780" y="4132681"/>
                <a:ext cx="433669" cy="389672"/>
              </a:xfrm>
              <a:custGeom>
                <a:avLst/>
                <a:gdLst/>
                <a:ahLst/>
                <a:cxnLst/>
                <a:rect l="l" t="t" r="r" b="b"/>
                <a:pathLst>
                  <a:path w="5694" h="5143" extrusionOk="0">
                    <a:moveTo>
                      <a:pt x="5694" y="0"/>
                    </a:moveTo>
                    <a:lnTo>
                      <a:pt x="4943" y="78"/>
                    </a:lnTo>
                    <a:cubicBezTo>
                      <a:pt x="4257" y="2920"/>
                      <a:pt x="2333" y="3334"/>
                      <a:pt x="1742" y="3479"/>
                    </a:cubicBezTo>
                    <a:cubicBezTo>
                      <a:pt x="1146" y="3625"/>
                      <a:pt x="364" y="3493"/>
                      <a:pt x="182" y="3643"/>
                    </a:cubicBezTo>
                    <a:cubicBezTo>
                      <a:pt x="0" y="3797"/>
                      <a:pt x="114" y="4598"/>
                      <a:pt x="405" y="4984"/>
                    </a:cubicBezTo>
                    <a:cubicBezTo>
                      <a:pt x="492" y="5097"/>
                      <a:pt x="576" y="5142"/>
                      <a:pt x="646" y="5142"/>
                    </a:cubicBezTo>
                    <a:cubicBezTo>
                      <a:pt x="815" y="5142"/>
                      <a:pt x="905" y="4879"/>
                      <a:pt x="764" y="4648"/>
                    </a:cubicBezTo>
                    <a:cubicBezTo>
                      <a:pt x="600" y="4389"/>
                      <a:pt x="878" y="4157"/>
                      <a:pt x="878" y="4157"/>
                    </a:cubicBezTo>
                    <a:cubicBezTo>
                      <a:pt x="912" y="4157"/>
                      <a:pt x="947" y="4158"/>
                      <a:pt x="981" y="4158"/>
                    </a:cubicBezTo>
                    <a:cubicBezTo>
                      <a:pt x="5219" y="4158"/>
                      <a:pt x="5694" y="0"/>
                      <a:pt x="5694" y="0"/>
                    </a:cubicBezTo>
                    <a:close/>
                  </a:path>
                </a:pathLst>
              </a:custGeom>
              <a:solidFill>
                <a:srgbClr val="FBDEB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131;p15"/>
              <p:cNvSpPr/>
              <p:nvPr/>
            </p:nvSpPr>
            <p:spPr>
              <a:xfrm flipH="1">
                <a:off x="4241975" y="4398929"/>
                <a:ext cx="108760" cy="174947"/>
              </a:xfrm>
              <a:custGeom>
                <a:avLst/>
                <a:gdLst/>
                <a:ahLst/>
                <a:cxnLst/>
                <a:rect l="l" t="t" r="r" b="b"/>
                <a:pathLst>
                  <a:path w="1428" h="2309" extrusionOk="0">
                    <a:moveTo>
                      <a:pt x="927" y="1"/>
                    </a:moveTo>
                    <a:cubicBezTo>
                      <a:pt x="769" y="1"/>
                      <a:pt x="586" y="34"/>
                      <a:pt x="455" y="161"/>
                    </a:cubicBezTo>
                    <a:cubicBezTo>
                      <a:pt x="455" y="161"/>
                      <a:pt x="0" y="2239"/>
                      <a:pt x="628" y="2307"/>
                    </a:cubicBezTo>
                    <a:cubicBezTo>
                      <a:pt x="637" y="2308"/>
                      <a:pt x="646" y="2309"/>
                      <a:pt x="655" y="2309"/>
                    </a:cubicBezTo>
                    <a:cubicBezTo>
                      <a:pt x="1063" y="2309"/>
                      <a:pt x="1254" y="1310"/>
                      <a:pt x="1428" y="643"/>
                    </a:cubicBezTo>
                    <a:lnTo>
                      <a:pt x="1246" y="42"/>
                    </a:lnTo>
                    <a:cubicBezTo>
                      <a:pt x="1246" y="42"/>
                      <a:pt x="1103" y="1"/>
                      <a:pt x="927" y="1"/>
                    </a:cubicBezTo>
                    <a:close/>
                  </a:path>
                </a:pathLst>
              </a:custGeom>
              <a:solidFill>
                <a:srgbClr val="BF384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32;p15"/>
              <p:cNvSpPr/>
              <p:nvPr/>
            </p:nvSpPr>
            <p:spPr>
              <a:xfrm flipH="1">
                <a:off x="4241594" y="4473408"/>
                <a:ext cx="44631" cy="28413"/>
              </a:xfrm>
              <a:custGeom>
                <a:avLst/>
                <a:gdLst/>
                <a:ahLst/>
                <a:cxnLst/>
                <a:rect l="l" t="t" r="r" b="b"/>
                <a:pathLst>
                  <a:path w="586" h="375" extrusionOk="0">
                    <a:moveTo>
                      <a:pt x="122" y="1"/>
                    </a:moveTo>
                    <a:cubicBezTo>
                      <a:pt x="21" y="1"/>
                      <a:pt x="0" y="165"/>
                      <a:pt x="103" y="183"/>
                    </a:cubicBezTo>
                    <a:cubicBezTo>
                      <a:pt x="190" y="201"/>
                      <a:pt x="281" y="210"/>
                      <a:pt x="354" y="265"/>
                    </a:cubicBezTo>
                    <a:cubicBezTo>
                      <a:pt x="399" y="296"/>
                      <a:pt x="431" y="342"/>
                      <a:pt x="481" y="369"/>
                    </a:cubicBezTo>
                    <a:cubicBezTo>
                      <a:pt x="486" y="372"/>
                      <a:pt x="491" y="374"/>
                      <a:pt x="497" y="374"/>
                    </a:cubicBezTo>
                    <a:cubicBezTo>
                      <a:pt x="501" y="374"/>
                      <a:pt x="504" y="373"/>
                      <a:pt x="508" y="369"/>
                    </a:cubicBezTo>
                    <a:cubicBezTo>
                      <a:pt x="586" y="310"/>
                      <a:pt x="540" y="187"/>
                      <a:pt x="476" y="133"/>
                    </a:cubicBezTo>
                    <a:cubicBezTo>
                      <a:pt x="381" y="51"/>
                      <a:pt x="254" y="5"/>
                      <a:pt x="126" y="1"/>
                    </a:cubicBezTo>
                    <a:cubicBezTo>
                      <a:pt x="125" y="1"/>
                      <a:pt x="123" y="1"/>
                      <a:pt x="12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33;p15"/>
              <p:cNvSpPr/>
              <p:nvPr/>
            </p:nvSpPr>
            <p:spPr>
              <a:xfrm flipH="1">
                <a:off x="4257207" y="4503185"/>
                <a:ext cx="36101" cy="24018"/>
              </a:xfrm>
              <a:custGeom>
                <a:avLst/>
                <a:gdLst/>
                <a:ahLst/>
                <a:cxnLst/>
                <a:rect l="l" t="t" r="r" b="b"/>
                <a:pathLst>
                  <a:path w="474" h="317" extrusionOk="0">
                    <a:moveTo>
                      <a:pt x="123" y="1"/>
                    </a:moveTo>
                    <a:cubicBezTo>
                      <a:pt x="76" y="1"/>
                      <a:pt x="30" y="34"/>
                      <a:pt x="15" y="81"/>
                    </a:cubicBezTo>
                    <a:cubicBezTo>
                      <a:pt x="1" y="140"/>
                      <a:pt x="37" y="190"/>
                      <a:pt x="92" y="213"/>
                    </a:cubicBezTo>
                    <a:cubicBezTo>
                      <a:pt x="146" y="231"/>
                      <a:pt x="196" y="258"/>
                      <a:pt x="251" y="281"/>
                    </a:cubicBezTo>
                    <a:cubicBezTo>
                      <a:pt x="288" y="296"/>
                      <a:pt x="331" y="316"/>
                      <a:pt x="372" y="316"/>
                    </a:cubicBezTo>
                    <a:cubicBezTo>
                      <a:pt x="382" y="316"/>
                      <a:pt x="392" y="315"/>
                      <a:pt x="401" y="313"/>
                    </a:cubicBezTo>
                    <a:cubicBezTo>
                      <a:pt x="474" y="290"/>
                      <a:pt x="383" y="163"/>
                      <a:pt x="356" y="135"/>
                    </a:cubicBezTo>
                    <a:cubicBezTo>
                      <a:pt x="301" y="76"/>
                      <a:pt x="224" y="26"/>
                      <a:pt x="146" y="3"/>
                    </a:cubicBezTo>
                    <a:cubicBezTo>
                      <a:pt x="139" y="2"/>
                      <a:pt x="131" y="1"/>
                      <a:pt x="12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34;p15"/>
              <p:cNvSpPr/>
              <p:nvPr/>
            </p:nvSpPr>
            <p:spPr>
              <a:xfrm flipH="1">
                <a:off x="3573117" y="4090933"/>
                <a:ext cx="289951" cy="531206"/>
              </a:xfrm>
              <a:custGeom>
                <a:avLst/>
                <a:gdLst/>
                <a:ahLst/>
                <a:cxnLst/>
                <a:rect l="l" t="t" r="r" b="b"/>
                <a:pathLst>
                  <a:path w="3807" h="7011" extrusionOk="0">
                    <a:moveTo>
                      <a:pt x="282" y="1"/>
                    </a:moveTo>
                    <a:lnTo>
                      <a:pt x="0" y="701"/>
                    </a:lnTo>
                    <a:cubicBezTo>
                      <a:pt x="2206" y="2625"/>
                      <a:pt x="1678" y="4526"/>
                      <a:pt x="1533" y="5117"/>
                    </a:cubicBezTo>
                    <a:cubicBezTo>
                      <a:pt x="1387" y="5708"/>
                      <a:pt x="905" y="6345"/>
                      <a:pt x="960" y="6572"/>
                    </a:cubicBezTo>
                    <a:cubicBezTo>
                      <a:pt x="1003" y="6775"/>
                      <a:pt x="1592" y="7010"/>
                      <a:pt x="2058" y="7010"/>
                    </a:cubicBezTo>
                    <a:cubicBezTo>
                      <a:pt x="2124" y="7010"/>
                      <a:pt x="2187" y="7005"/>
                      <a:pt x="2247" y="6995"/>
                    </a:cubicBezTo>
                    <a:cubicBezTo>
                      <a:pt x="2716" y="6911"/>
                      <a:pt x="2513" y="6521"/>
                      <a:pt x="2150" y="6521"/>
                    </a:cubicBezTo>
                    <a:cubicBezTo>
                      <a:pt x="2140" y="6521"/>
                      <a:pt x="2130" y="6522"/>
                      <a:pt x="2119" y="6522"/>
                    </a:cubicBezTo>
                    <a:cubicBezTo>
                      <a:pt x="2110" y="6523"/>
                      <a:pt x="2100" y="6523"/>
                      <a:pt x="2091" y="6523"/>
                    </a:cubicBezTo>
                    <a:cubicBezTo>
                      <a:pt x="1810" y="6523"/>
                      <a:pt x="1733" y="6195"/>
                      <a:pt x="1733" y="6195"/>
                    </a:cubicBezTo>
                    <a:cubicBezTo>
                      <a:pt x="3806" y="2384"/>
                      <a:pt x="282" y="1"/>
                      <a:pt x="282" y="1"/>
                    </a:cubicBezTo>
                    <a:close/>
                  </a:path>
                </a:pathLst>
              </a:custGeom>
              <a:solidFill>
                <a:srgbClr val="FBDEB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135;p15"/>
              <p:cNvSpPr/>
              <p:nvPr/>
            </p:nvSpPr>
            <p:spPr>
              <a:xfrm flipH="1">
                <a:off x="3620947" y="4536826"/>
                <a:ext cx="177382" cy="130093"/>
              </a:xfrm>
              <a:custGeom>
                <a:avLst/>
                <a:gdLst/>
                <a:ahLst/>
                <a:cxnLst/>
                <a:rect l="l" t="t" r="r" b="b"/>
                <a:pathLst>
                  <a:path w="2329" h="1717" extrusionOk="0">
                    <a:moveTo>
                      <a:pt x="369" y="1"/>
                    </a:moveTo>
                    <a:cubicBezTo>
                      <a:pt x="369" y="1"/>
                      <a:pt x="0" y="383"/>
                      <a:pt x="110" y="755"/>
                    </a:cubicBezTo>
                    <a:cubicBezTo>
                      <a:pt x="110" y="755"/>
                      <a:pt x="1256" y="1716"/>
                      <a:pt x="1835" y="1716"/>
                    </a:cubicBezTo>
                    <a:cubicBezTo>
                      <a:pt x="1945" y="1716"/>
                      <a:pt x="2035" y="1681"/>
                      <a:pt x="2092" y="1597"/>
                    </a:cubicBezTo>
                    <a:cubicBezTo>
                      <a:pt x="2329" y="1238"/>
                      <a:pt x="1506" y="592"/>
                      <a:pt x="987" y="114"/>
                    </a:cubicBezTo>
                    <a:lnTo>
                      <a:pt x="369" y="1"/>
                    </a:lnTo>
                    <a:close/>
                  </a:path>
                </a:pathLst>
              </a:custGeom>
              <a:solidFill>
                <a:srgbClr val="BF384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136;p15"/>
              <p:cNvSpPr/>
              <p:nvPr/>
            </p:nvSpPr>
            <p:spPr>
              <a:xfrm flipH="1">
                <a:off x="3677688" y="4568118"/>
                <a:ext cx="41280" cy="30231"/>
              </a:xfrm>
              <a:custGeom>
                <a:avLst/>
                <a:gdLst/>
                <a:ahLst/>
                <a:cxnLst/>
                <a:rect l="l" t="t" r="r" b="b"/>
                <a:pathLst>
                  <a:path w="542" h="399" extrusionOk="0">
                    <a:moveTo>
                      <a:pt x="394" y="1"/>
                    </a:moveTo>
                    <a:cubicBezTo>
                      <a:pt x="366" y="1"/>
                      <a:pt x="338" y="6"/>
                      <a:pt x="314" y="15"/>
                    </a:cubicBezTo>
                    <a:cubicBezTo>
                      <a:pt x="195" y="61"/>
                      <a:pt x="95" y="151"/>
                      <a:pt x="36" y="261"/>
                    </a:cubicBezTo>
                    <a:cubicBezTo>
                      <a:pt x="0" y="330"/>
                      <a:pt x="62" y="399"/>
                      <a:pt x="123" y="399"/>
                    </a:cubicBezTo>
                    <a:cubicBezTo>
                      <a:pt x="146" y="399"/>
                      <a:pt x="169" y="389"/>
                      <a:pt x="186" y="365"/>
                    </a:cubicBezTo>
                    <a:cubicBezTo>
                      <a:pt x="241" y="297"/>
                      <a:pt x="295" y="220"/>
                      <a:pt x="377" y="183"/>
                    </a:cubicBezTo>
                    <a:cubicBezTo>
                      <a:pt x="427" y="156"/>
                      <a:pt x="482" y="151"/>
                      <a:pt x="527" y="120"/>
                    </a:cubicBezTo>
                    <a:cubicBezTo>
                      <a:pt x="537" y="115"/>
                      <a:pt x="541" y="106"/>
                      <a:pt x="541" y="97"/>
                    </a:cubicBezTo>
                    <a:cubicBezTo>
                      <a:pt x="528" y="30"/>
                      <a:pt x="461" y="1"/>
                      <a:pt x="39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137;p15"/>
              <p:cNvSpPr/>
              <p:nvPr/>
            </p:nvSpPr>
            <p:spPr>
              <a:xfrm flipH="1">
                <a:off x="3661694" y="4596379"/>
                <a:ext cx="33435" cy="24018"/>
              </a:xfrm>
              <a:custGeom>
                <a:avLst/>
                <a:gdLst/>
                <a:ahLst/>
                <a:cxnLst/>
                <a:rect l="l" t="t" r="r" b="b"/>
                <a:pathLst>
                  <a:path w="439" h="317" extrusionOk="0">
                    <a:moveTo>
                      <a:pt x="342" y="0"/>
                    </a:moveTo>
                    <a:cubicBezTo>
                      <a:pt x="306" y="0"/>
                      <a:pt x="269" y="7"/>
                      <a:pt x="255" y="10"/>
                    </a:cubicBezTo>
                    <a:cubicBezTo>
                      <a:pt x="173" y="33"/>
                      <a:pt x="96" y="79"/>
                      <a:pt x="42" y="138"/>
                    </a:cubicBezTo>
                    <a:cubicBezTo>
                      <a:pt x="1" y="183"/>
                      <a:pt x="5" y="251"/>
                      <a:pt x="46" y="288"/>
                    </a:cubicBezTo>
                    <a:cubicBezTo>
                      <a:pt x="68" y="308"/>
                      <a:pt x="93" y="317"/>
                      <a:pt x="116" y="317"/>
                    </a:cubicBezTo>
                    <a:cubicBezTo>
                      <a:pt x="146" y="317"/>
                      <a:pt x="176" y="303"/>
                      <a:pt x="201" y="283"/>
                    </a:cubicBezTo>
                    <a:cubicBezTo>
                      <a:pt x="242" y="242"/>
                      <a:pt x="287" y="210"/>
                      <a:pt x="333" y="174"/>
                    </a:cubicBezTo>
                    <a:cubicBezTo>
                      <a:pt x="369" y="142"/>
                      <a:pt x="419" y="106"/>
                      <a:pt x="428" y="56"/>
                    </a:cubicBezTo>
                    <a:cubicBezTo>
                      <a:pt x="439" y="12"/>
                      <a:pt x="391" y="0"/>
                      <a:pt x="34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38;p15"/>
              <p:cNvSpPr/>
              <p:nvPr/>
            </p:nvSpPr>
            <p:spPr>
              <a:xfrm flipH="1">
                <a:off x="3425209" y="3559499"/>
                <a:ext cx="400843" cy="167749"/>
              </a:xfrm>
              <a:custGeom>
                <a:avLst/>
                <a:gdLst/>
                <a:ahLst/>
                <a:cxnLst/>
                <a:rect l="l" t="t" r="r" b="b"/>
                <a:pathLst>
                  <a:path w="5263" h="2214" extrusionOk="0">
                    <a:moveTo>
                      <a:pt x="813" y="0"/>
                    </a:moveTo>
                    <a:cubicBezTo>
                      <a:pt x="469" y="0"/>
                      <a:pt x="1" y="98"/>
                      <a:pt x="1" y="98"/>
                    </a:cubicBezTo>
                    <a:cubicBezTo>
                      <a:pt x="1" y="98"/>
                      <a:pt x="1802" y="2181"/>
                      <a:pt x="2415" y="2213"/>
                    </a:cubicBezTo>
                    <a:cubicBezTo>
                      <a:pt x="2424" y="2213"/>
                      <a:pt x="2433" y="2213"/>
                      <a:pt x="2442" y="2213"/>
                    </a:cubicBezTo>
                    <a:cubicBezTo>
                      <a:pt x="3088" y="2213"/>
                      <a:pt x="5172" y="936"/>
                      <a:pt x="5221" y="730"/>
                    </a:cubicBezTo>
                    <a:cubicBezTo>
                      <a:pt x="5262" y="574"/>
                      <a:pt x="5040" y="213"/>
                      <a:pt x="4798" y="213"/>
                    </a:cubicBezTo>
                    <a:cubicBezTo>
                      <a:pt x="4715" y="213"/>
                      <a:pt x="4630" y="255"/>
                      <a:pt x="4553" y="362"/>
                    </a:cubicBezTo>
                    <a:cubicBezTo>
                      <a:pt x="4264" y="764"/>
                      <a:pt x="2661" y="1342"/>
                      <a:pt x="2210" y="1342"/>
                    </a:cubicBezTo>
                    <a:cubicBezTo>
                      <a:pt x="2192" y="1342"/>
                      <a:pt x="2175" y="1341"/>
                      <a:pt x="2161" y="1340"/>
                    </a:cubicBezTo>
                    <a:cubicBezTo>
                      <a:pt x="1797" y="1290"/>
                      <a:pt x="1474" y="253"/>
                      <a:pt x="1110" y="48"/>
                    </a:cubicBezTo>
                    <a:cubicBezTo>
                      <a:pt x="1046" y="13"/>
                      <a:pt x="938" y="0"/>
                      <a:pt x="813" y="0"/>
                    </a:cubicBezTo>
                    <a:close/>
                  </a:path>
                </a:pathLst>
              </a:custGeom>
              <a:solidFill>
                <a:srgbClr val="FBDEB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139;p15"/>
              <p:cNvSpPr/>
              <p:nvPr/>
            </p:nvSpPr>
            <p:spPr>
              <a:xfrm flipH="1">
                <a:off x="3631685" y="3560030"/>
                <a:ext cx="527578" cy="304813"/>
              </a:xfrm>
              <a:custGeom>
                <a:avLst/>
                <a:gdLst/>
                <a:ahLst/>
                <a:cxnLst/>
                <a:rect l="l" t="t" r="r" b="b"/>
                <a:pathLst>
                  <a:path w="6927" h="4023" extrusionOk="0">
                    <a:moveTo>
                      <a:pt x="2725" y="0"/>
                    </a:moveTo>
                    <a:cubicBezTo>
                      <a:pt x="1" y="0"/>
                      <a:pt x="3230" y="3861"/>
                      <a:pt x="3825" y="4007"/>
                    </a:cubicBezTo>
                    <a:cubicBezTo>
                      <a:pt x="3870" y="4017"/>
                      <a:pt x="3923" y="4022"/>
                      <a:pt x="3985" y="4022"/>
                    </a:cubicBezTo>
                    <a:cubicBezTo>
                      <a:pt x="4757" y="4022"/>
                      <a:pt x="6774" y="3237"/>
                      <a:pt x="6854" y="3061"/>
                    </a:cubicBezTo>
                    <a:cubicBezTo>
                      <a:pt x="6926" y="2906"/>
                      <a:pt x="6750" y="2469"/>
                      <a:pt x="6489" y="2469"/>
                    </a:cubicBezTo>
                    <a:cubicBezTo>
                      <a:pt x="6420" y="2469"/>
                      <a:pt x="6345" y="2500"/>
                      <a:pt x="6267" y="2574"/>
                    </a:cubicBezTo>
                    <a:cubicBezTo>
                      <a:pt x="5948" y="2878"/>
                      <a:pt x="4604" y="3127"/>
                      <a:pt x="3987" y="3127"/>
                    </a:cubicBezTo>
                    <a:cubicBezTo>
                      <a:pt x="3876" y="3127"/>
                      <a:pt x="3788" y="3119"/>
                      <a:pt x="3734" y="3102"/>
                    </a:cubicBezTo>
                    <a:cubicBezTo>
                      <a:pt x="3389" y="2988"/>
                      <a:pt x="2329" y="678"/>
                      <a:pt x="2329" y="678"/>
                    </a:cubicBezTo>
                    <a:cubicBezTo>
                      <a:pt x="2329" y="678"/>
                      <a:pt x="2916" y="0"/>
                      <a:pt x="2725" y="0"/>
                    </a:cubicBezTo>
                    <a:close/>
                  </a:path>
                </a:pathLst>
              </a:custGeom>
              <a:solidFill>
                <a:srgbClr val="FBDEB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140;p15"/>
              <p:cNvSpPr/>
              <p:nvPr/>
            </p:nvSpPr>
            <p:spPr>
              <a:xfrm flipH="1">
                <a:off x="3851947" y="4044488"/>
                <a:ext cx="244253" cy="216089"/>
              </a:xfrm>
              <a:custGeom>
                <a:avLst/>
                <a:gdLst/>
                <a:ahLst/>
                <a:cxnLst/>
                <a:rect l="l" t="t" r="r" b="b"/>
                <a:pathLst>
                  <a:path w="3207" h="2852" extrusionOk="0">
                    <a:moveTo>
                      <a:pt x="369" y="0"/>
                    </a:moveTo>
                    <a:cubicBezTo>
                      <a:pt x="369" y="0"/>
                      <a:pt x="1" y="1564"/>
                      <a:pt x="210" y="2851"/>
                    </a:cubicBezTo>
                    <a:lnTo>
                      <a:pt x="2784" y="2851"/>
                    </a:lnTo>
                    <a:lnTo>
                      <a:pt x="3207" y="1423"/>
                    </a:lnTo>
                    <a:lnTo>
                      <a:pt x="3207" y="86"/>
                    </a:lnTo>
                    <a:lnTo>
                      <a:pt x="369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41;p15"/>
              <p:cNvSpPr/>
              <p:nvPr/>
            </p:nvSpPr>
            <p:spPr>
              <a:xfrm flipH="1">
                <a:off x="3622622" y="4044488"/>
                <a:ext cx="252250" cy="216089"/>
              </a:xfrm>
              <a:custGeom>
                <a:avLst/>
                <a:gdLst/>
                <a:ahLst/>
                <a:cxnLst/>
                <a:rect l="l" t="t" r="r" b="b"/>
                <a:pathLst>
                  <a:path w="3312" h="2852" extrusionOk="0">
                    <a:moveTo>
                      <a:pt x="2893" y="0"/>
                    </a:moveTo>
                    <a:lnTo>
                      <a:pt x="0" y="86"/>
                    </a:lnTo>
                    <a:lnTo>
                      <a:pt x="0" y="1423"/>
                    </a:lnTo>
                    <a:lnTo>
                      <a:pt x="523" y="2851"/>
                    </a:lnTo>
                    <a:lnTo>
                      <a:pt x="3097" y="2851"/>
                    </a:lnTo>
                    <a:cubicBezTo>
                      <a:pt x="3311" y="1564"/>
                      <a:pt x="2893" y="0"/>
                      <a:pt x="2893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42;p15"/>
              <p:cNvSpPr/>
              <p:nvPr/>
            </p:nvSpPr>
            <p:spPr>
              <a:xfrm flipH="1">
                <a:off x="3642424" y="3560030"/>
                <a:ext cx="431613" cy="503475"/>
              </a:xfrm>
              <a:custGeom>
                <a:avLst/>
                <a:gdLst/>
                <a:ahLst/>
                <a:cxnLst/>
                <a:rect l="l" t="t" r="r" b="b"/>
                <a:pathLst>
                  <a:path w="5667" h="6645" extrusionOk="0">
                    <a:moveTo>
                      <a:pt x="1606" y="0"/>
                    </a:moveTo>
                    <a:lnTo>
                      <a:pt x="1106" y="2047"/>
                    </a:lnTo>
                    <a:lnTo>
                      <a:pt x="1" y="6549"/>
                    </a:lnTo>
                    <a:cubicBezTo>
                      <a:pt x="1" y="6549"/>
                      <a:pt x="1674" y="6640"/>
                      <a:pt x="2834" y="6644"/>
                    </a:cubicBezTo>
                    <a:cubicBezTo>
                      <a:pt x="3993" y="6640"/>
                      <a:pt x="5667" y="6540"/>
                      <a:pt x="5667" y="6540"/>
                    </a:cubicBezTo>
                    <a:lnTo>
                      <a:pt x="4062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143;p15"/>
              <p:cNvSpPr/>
              <p:nvPr/>
            </p:nvSpPr>
            <p:spPr>
              <a:xfrm flipH="1">
                <a:off x="3808611" y="3528662"/>
                <a:ext cx="96041" cy="95164"/>
              </a:xfrm>
              <a:custGeom>
                <a:avLst/>
                <a:gdLst/>
                <a:ahLst/>
                <a:cxnLst/>
                <a:rect l="l" t="t" r="r" b="b"/>
                <a:pathLst>
                  <a:path w="1261" h="1256" extrusionOk="0">
                    <a:moveTo>
                      <a:pt x="683" y="0"/>
                    </a:moveTo>
                    <a:cubicBezTo>
                      <a:pt x="364" y="0"/>
                      <a:pt x="0" y="282"/>
                      <a:pt x="0" y="628"/>
                    </a:cubicBezTo>
                    <a:cubicBezTo>
                      <a:pt x="0" y="978"/>
                      <a:pt x="314" y="1255"/>
                      <a:pt x="632" y="1255"/>
                    </a:cubicBezTo>
                    <a:cubicBezTo>
                      <a:pt x="951" y="1255"/>
                      <a:pt x="1260" y="978"/>
                      <a:pt x="1260" y="628"/>
                    </a:cubicBezTo>
                    <a:cubicBezTo>
                      <a:pt x="1260" y="282"/>
                      <a:pt x="1001" y="0"/>
                      <a:pt x="683" y="0"/>
                    </a:cubicBezTo>
                    <a:close/>
                  </a:path>
                </a:pathLst>
              </a:custGeom>
              <a:solidFill>
                <a:srgbClr val="FBDEB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144;p15"/>
              <p:cNvSpPr/>
              <p:nvPr/>
            </p:nvSpPr>
            <p:spPr>
              <a:xfrm flipH="1">
                <a:off x="3631685" y="3616477"/>
                <a:ext cx="387972" cy="248366"/>
              </a:xfrm>
              <a:custGeom>
                <a:avLst/>
                <a:gdLst/>
                <a:ahLst/>
                <a:cxnLst/>
                <a:rect l="l" t="t" r="r" b="b"/>
                <a:pathLst>
                  <a:path w="5094" h="3278" extrusionOk="0">
                    <a:moveTo>
                      <a:pt x="528" y="1"/>
                    </a:moveTo>
                    <a:cubicBezTo>
                      <a:pt x="505" y="74"/>
                      <a:pt x="474" y="142"/>
                      <a:pt x="442" y="215"/>
                    </a:cubicBezTo>
                    <a:cubicBezTo>
                      <a:pt x="342" y="442"/>
                      <a:pt x="192" y="642"/>
                      <a:pt x="1" y="801"/>
                    </a:cubicBezTo>
                    <a:cubicBezTo>
                      <a:pt x="464" y="1893"/>
                      <a:pt x="1651" y="3180"/>
                      <a:pt x="1992" y="3262"/>
                    </a:cubicBezTo>
                    <a:cubicBezTo>
                      <a:pt x="2037" y="3272"/>
                      <a:pt x="2090" y="3277"/>
                      <a:pt x="2152" y="3277"/>
                    </a:cubicBezTo>
                    <a:cubicBezTo>
                      <a:pt x="2924" y="3277"/>
                      <a:pt x="4941" y="2492"/>
                      <a:pt x="5021" y="2316"/>
                    </a:cubicBezTo>
                    <a:cubicBezTo>
                      <a:pt x="5093" y="2161"/>
                      <a:pt x="4917" y="1724"/>
                      <a:pt x="4656" y="1724"/>
                    </a:cubicBezTo>
                    <a:cubicBezTo>
                      <a:pt x="4587" y="1724"/>
                      <a:pt x="4512" y="1755"/>
                      <a:pt x="4434" y="1829"/>
                    </a:cubicBezTo>
                    <a:cubicBezTo>
                      <a:pt x="4115" y="2133"/>
                      <a:pt x="2771" y="2382"/>
                      <a:pt x="2154" y="2382"/>
                    </a:cubicBezTo>
                    <a:cubicBezTo>
                      <a:pt x="2043" y="2382"/>
                      <a:pt x="1955" y="2374"/>
                      <a:pt x="1901" y="2357"/>
                    </a:cubicBezTo>
                    <a:cubicBezTo>
                      <a:pt x="1588" y="2252"/>
                      <a:pt x="705" y="378"/>
                      <a:pt x="528" y="1"/>
                    </a:cubicBezTo>
                    <a:close/>
                  </a:path>
                </a:pathLst>
              </a:custGeom>
              <a:solidFill>
                <a:srgbClr val="FBDEB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15"/>
              <p:cNvSpPr/>
              <p:nvPr/>
            </p:nvSpPr>
            <p:spPr>
              <a:xfrm flipH="1">
                <a:off x="3348362" y="3499643"/>
                <a:ext cx="134427" cy="134866"/>
              </a:xfrm>
              <a:custGeom>
                <a:avLst/>
                <a:gdLst/>
                <a:ahLst/>
                <a:cxnLst/>
                <a:rect l="l" t="t" r="r" b="b"/>
                <a:pathLst>
                  <a:path w="1765" h="1780" extrusionOk="0">
                    <a:moveTo>
                      <a:pt x="831" y="1"/>
                    </a:moveTo>
                    <a:cubicBezTo>
                      <a:pt x="701" y="1"/>
                      <a:pt x="410" y="870"/>
                      <a:pt x="410" y="870"/>
                    </a:cubicBezTo>
                    <a:cubicBezTo>
                      <a:pt x="371" y="793"/>
                      <a:pt x="338" y="491"/>
                      <a:pt x="256" y="491"/>
                    </a:cubicBezTo>
                    <a:cubicBezTo>
                      <a:pt x="231" y="491"/>
                      <a:pt x="203" y="517"/>
                      <a:pt x="169" y="583"/>
                    </a:cubicBezTo>
                    <a:cubicBezTo>
                      <a:pt x="19" y="870"/>
                      <a:pt x="0" y="1206"/>
                      <a:pt x="0" y="1206"/>
                    </a:cubicBezTo>
                    <a:lnTo>
                      <a:pt x="428" y="1779"/>
                    </a:lnTo>
                    <a:cubicBezTo>
                      <a:pt x="428" y="1779"/>
                      <a:pt x="1633" y="1534"/>
                      <a:pt x="1619" y="1425"/>
                    </a:cubicBezTo>
                    <a:cubicBezTo>
                      <a:pt x="1612" y="1365"/>
                      <a:pt x="1512" y="1348"/>
                      <a:pt x="1400" y="1348"/>
                    </a:cubicBezTo>
                    <a:cubicBezTo>
                      <a:pt x="1248" y="1348"/>
                      <a:pt x="1074" y="1379"/>
                      <a:pt x="1074" y="1379"/>
                    </a:cubicBezTo>
                    <a:cubicBezTo>
                      <a:pt x="1074" y="1379"/>
                      <a:pt x="1765" y="1052"/>
                      <a:pt x="1710" y="938"/>
                    </a:cubicBezTo>
                    <a:cubicBezTo>
                      <a:pt x="1702" y="920"/>
                      <a:pt x="1675" y="913"/>
                      <a:pt x="1636" y="913"/>
                    </a:cubicBezTo>
                    <a:cubicBezTo>
                      <a:pt x="1448" y="913"/>
                      <a:pt x="978" y="1088"/>
                      <a:pt x="978" y="1088"/>
                    </a:cubicBezTo>
                    <a:cubicBezTo>
                      <a:pt x="978" y="1088"/>
                      <a:pt x="1569" y="329"/>
                      <a:pt x="1447" y="297"/>
                    </a:cubicBezTo>
                    <a:cubicBezTo>
                      <a:pt x="1444" y="296"/>
                      <a:pt x="1440" y="296"/>
                      <a:pt x="1437" y="296"/>
                    </a:cubicBezTo>
                    <a:cubicBezTo>
                      <a:pt x="1292" y="296"/>
                      <a:pt x="719" y="938"/>
                      <a:pt x="719" y="938"/>
                    </a:cubicBezTo>
                    <a:cubicBezTo>
                      <a:pt x="719" y="938"/>
                      <a:pt x="964" y="24"/>
                      <a:pt x="837" y="1"/>
                    </a:cubicBezTo>
                    <a:cubicBezTo>
                      <a:pt x="835" y="1"/>
                      <a:pt x="833" y="1"/>
                      <a:pt x="831" y="1"/>
                    </a:cubicBezTo>
                    <a:close/>
                  </a:path>
                </a:pathLst>
              </a:custGeom>
              <a:solidFill>
                <a:srgbClr val="FBDEB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15"/>
              <p:cNvSpPr/>
              <p:nvPr/>
            </p:nvSpPr>
            <p:spPr>
              <a:xfrm flipH="1">
                <a:off x="3556133" y="3671938"/>
                <a:ext cx="134503" cy="134184"/>
              </a:xfrm>
              <a:custGeom>
                <a:avLst/>
                <a:gdLst/>
                <a:ahLst/>
                <a:cxnLst/>
                <a:rect l="l" t="t" r="r" b="b"/>
                <a:pathLst>
                  <a:path w="1766" h="1771" extrusionOk="0">
                    <a:moveTo>
                      <a:pt x="832" y="0"/>
                    </a:moveTo>
                    <a:cubicBezTo>
                      <a:pt x="701" y="0"/>
                      <a:pt x="410" y="870"/>
                      <a:pt x="410" y="870"/>
                    </a:cubicBezTo>
                    <a:cubicBezTo>
                      <a:pt x="371" y="792"/>
                      <a:pt x="338" y="490"/>
                      <a:pt x="256" y="490"/>
                    </a:cubicBezTo>
                    <a:cubicBezTo>
                      <a:pt x="232" y="490"/>
                      <a:pt x="203" y="517"/>
                      <a:pt x="169" y="583"/>
                    </a:cubicBezTo>
                    <a:cubicBezTo>
                      <a:pt x="19" y="870"/>
                      <a:pt x="1" y="1206"/>
                      <a:pt x="1" y="1206"/>
                    </a:cubicBezTo>
                    <a:lnTo>
                      <a:pt x="406" y="1770"/>
                    </a:lnTo>
                    <a:cubicBezTo>
                      <a:pt x="406" y="1770"/>
                      <a:pt x="1633" y="1534"/>
                      <a:pt x="1620" y="1424"/>
                    </a:cubicBezTo>
                    <a:cubicBezTo>
                      <a:pt x="1612" y="1365"/>
                      <a:pt x="1512" y="1347"/>
                      <a:pt x="1400" y="1347"/>
                    </a:cubicBezTo>
                    <a:cubicBezTo>
                      <a:pt x="1249" y="1347"/>
                      <a:pt x="1074" y="1379"/>
                      <a:pt x="1074" y="1379"/>
                    </a:cubicBezTo>
                    <a:cubicBezTo>
                      <a:pt x="1074" y="1379"/>
                      <a:pt x="1765" y="1052"/>
                      <a:pt x="1711" y="938"/>
                    </a:cubicBezTo>
                    <a:cubicBezTo>
                      <a:pt x="1702" y="920"/>
                      <a:pt x="1675" y="913"/>
                      <a:pt x="1637" y="913"/>
                    </a:cubicBezTo>
                    <a:cubicBezTo>
                      <a:pt x="1448" y="913"/>
                      <a:pt x="979" y="1088"/>
                      <a:pt x="979" y="1088"/>
                    </a:cubicBezTo>
                    <a:cubicBezTo>
                      <a:pt x="979" y="1088"/>
                      <a:pt x="1570" y="328"/>
                      <a:pt x="1447" y="297"/>
                    </a:cubicBezTo>
                    <a:cubicBezTo>
                      <a:pt x="1444" y="296"/>
                      <a:pt x="1441" y="296"/>
                      <a:pt x="1437" y="296"/>
                    </a:cubicBezTo>
                    <a:cubicBezTo>
                      <a:pt x="1292" y="296"/>
                      <a:pt x="719" y="938"/>
                      <a:pt x="719" y="938"/>
                    </a:cubicBezTo>
                    <a:cubicBezTo>
                      <a:pt x="719" y="938"/>
                      <a:pt x="965" y="24"/>
                      <a:pt x="838" y="1"/>
                    </a:cubicBezTo>
                    <a:cubicBezTo>
                      <a:pt x="836" y="1"/>
                      <a:pt x="834" y="0"/>
                      <a:pt x="832" y="0"/>
                    </a:cubicBezTo>
                    <a:close/>
                  </a:path>
                </a:pathLst>
              </a:custGeom>
              <a:solidFill>
                <a:srgbClr val="FBDEB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15"/>
              <p:cNvSpPr/>
              <p:nvPr/>
            </p:nvSpPr>
            <p:spPr>
              <a:xfrm flipH="1">
                <a:off x="4058348" y="4076689"/>
                <a:ext cx="13633" cy="166613"/>
              </a:xfrm>
              <a:custGeom>
                <a:avLst/>
                <a:gdLst/>
                <a:ahLst/>
                <a:cxnLst/>
                <a:rect l="l" t="t" r="r" b="b"/>
                <a:pathLst>
                  <a:path w="179" h="2199" extrusionOk="0">
                    <a:moveTo>
                      <a:pt x="153" y="1"/>
                    </a:moveTo>
                    <a:cubicBezTo>
                      <a:pt x="143" y="1"/>
                      <a:pt x="132" y="7"/>
                      <a:pt x="128" y="21"/>
                    </a:cubicBezTo>
                    <a:cubicBezTo>
                      <a:pt x="42" y="334"/>
                      <a:pt x="42" y="676"/>
                      <a:pt x="24" y="1003"/>
                    </a:cubicBezTo>
                    <a:cubicBezTo>
                      <a:pt x="1" y="1403"/>
                      <a:pt x="19" y="1803"/>
                      <a:pt x="92" y="2199"/>
                    </a:cubicBezTo>
                    <a:lnTo>
                      <a:pt x="96" y="2199"/>
                    </a:lnTo>
                    <a:cubicBezTo>
                      <a:pt x="51" y="1803"/>
                      <a:pt x="37" y="1403"/>
                      <a:pt x="60" y="1003"/>
                    </a:cubicBezTo>
                    <a:cubicBezTo>
                      <a:pt x="83" y="680"/>
                      <a:pt x="83" y="339"/>
                      <a:pt x="174" y="30"/>
                    </a:cubicBezTo>
                    <a:cubicBezTo>
                      <a:pt x="179" y="12"/>
                      <a:pt x="166" y="1"/>
                      <a:pt x="153" y="1"/>
                    </a:cubicBezTo>
                    <a:close/>
                  </a:path>
                </a:pathLst>
              </a:custGeom>
              <a:solidFill>
                <a:srgbClr val="FAFCF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148;p15"/>
              <p:cNvSpPr/>
              <p:nvPr/>
            </p:nvSpPr>
            <p:spPr>
              <a:xfrm flipH="1">
                <a:off x="3646538" y="4076689"/>
                <a:ext cx="13328" cy="166613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99" extrusionOk="0">
                    <a:moveTo>
                      <a:pt x="27" y="1"/>
                    </a:moveTo>
                    <a:cubicBezTo>
                      <a:pt x="13" y="1"/>
                      <a:pt x="1" y="12"/>
                      <a:pt x="6" y="30"/>
                    </a:cubicBezTo>
                    <a:cubicBezTo>
                      <a:pt x="92" y="339"/>
                      <a:pt x="97" y="680"/>
                      <a:pt x="115" y="1003"/>
                    </a:cubicBezTo>
                    <a:cubicBezTo>
                      <a:pt x="138" y="1403"/>
                      <a:pt x="129" y="1803"/>
                      <a:pt x="83" y="2199"/>
                    </a:cubicBezTo>
                    <a:cubicBezTo>
                      <a:pt x="156" y="1803"/>
                      <a:pt x="174" y="1403"/>
                      <a:pt x="152" y="1003"/>
                    </a:cubicBezTo>
                    <a:cubicBezTo>
                      <a:pt x="133" y="676"/>
                      <a:pt x="138" y="334"/>
                      <a:pt x="52" y="21"/>
                    </a:cubicBezTo>
                    <a:cubicBezTo>
                      <a:pt x="48" y="7"/>
                      <a:pt x="37" y="1"/>
                      <a:pt x="27" y="1"/>
                    </a:cubicBezTo>
                    <a:close/>
                  </a:path>
                </a:pathLst>
              </a:custGeom>
              <a:solidFill>
                <a:srgbClr val="FAFCF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9" name="Google Shape;149;p15"/>
            <p:cNvGrpSpPr/>
            <p:nvPr/>
          </p:nvGrpSpPr>
          <p:grpSpPr>
            <a:xfrm>
              <a:off x="975085" y="2729925"/>
              <a:ext cx="992750" cy="1892075"/>
              <a:chOff x="975085" y="2729925"/>
              <a:chExt cx="992750" cy="1892075"/>
            </a:xfrm>
          </p:grpSpPr>
          <p:sp>
            <p:nvSpPr>
              <p:cNvPr id="150" name="Google Shape;150;p15"/>
              <p:cNvSpPr/>
              <p:nvPr/>
            </p:nvSpPr>
            <p:spPr>
              <a:xfrm>
                <a:off x="1063743" y="4547899"/>
                <a:ext cx="832476" cy="74101"/>
              </a:xfrm>
              <a:custGeom>
                <a:avLst/>
                <a:gdLst/>
                <a:ahLst/>
                <a:cxnLst/>
                <a:rect l="l" t="t" r="r" b="b"/>
                <a:pathLst>
                  <a:path w="10892" h="978" extrusionOk="0">
                    <a:moveTo>
                      <a:pt x="5444" y="0"/>
                    </a:moveTo>
                    <a:cubicBezTo>
                      <a:pt x="2438" y="0"/>
                      <a:pt x="0" y="218"/>
                      <a:pt x="0" y="491"/>
                    </a:cubicBezTo>
                    <a:cubicBezTo>
                      <a:pt x="0" y="760"/>
                      <a:pt x="2438" y="978"/>
                      <a:pt x="5444" y="978"/>
                    </a:cubicBezTo>
                    <a:cubicBezTo>
                      <a:pt x="8454" y="978"/>
                      <a:pt x="10892" y="760"/>
                      <a:pt x="10892" y="491"/>
                    </a:cubicBezTo>
                    <a:cubicBezTo>
                      <a:pt x="10892" y="218"/>
                      <a:pt x="8454" y="0"/>
                      <a:pt x="544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15"/>
              <p:cNvSpPr/>
              <p:nvPr/>
            </p:nvSpPr>
            <p:spPr>
              <a:xfrm>
                <a:off x="1330331" y="4042376"/>
                <a:ext cx="58087" cy="442179"/>
              </a:xfrm>
              <a:custGeom>
                <a:avLst/>
                <a:gdLst/>
                <a:ahLst/>
                <a:cxnLst/>
                <a:rect l="l" t="t" r="r" b="b"/>
                <a:pathLst>
                  <a:path w="760" h="5836" extrusionOk="0">
                    <a:moveTo>
                      <a:pt x="0" y="1"/>
                    </a:moveTo>
                    <a:lnTo>
                      <a:pt x="0" y="5835"/>
                    </a:lnTo>
                    <a:lnTo>
                      <a:pt x="760" y="5835"/>
                    </a:lnTo>
                    <a:lnTo>
                      <a:pt x="760" y="1"/>
                    </a:lnTo>
                    <a:close/>
                  </a:path>
                </a:pathLst>
              </a:custGeom>
              <a:solidFill>
                <a:srgbClr val="FBDEB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15"/>
              <p:cNvSpPr/>
              <p:nvPr/>
            </p:nvSpPr>
            <p:spPr>
              <a:xfrm>
                <a:off x="1567723" y="4042376"/>
                <a:ext cx="58087" cy="442179"/>
              </a:xfrm>
              <a:custGeom>
                <a:avLst/>
                <a:gdLst/>
                <a:ahLst/>
                <a:cxnLst/>
                <a:rect l="l" t="t" r="r" b="b"/>
                <a:pathLst>
                  <a:path w="760" h="5836" extrusionOk="0">
                    <a:moveTo>
                      <a:pt x="0" y="1"/>
                    </a:moveTo>
                    <a:lnTo>
                      <a:pt x="0" y="5835"/>
                    </a:lnTo>
                    <a:lnTo>
                      <a:pt x="760" y="5835"/>
                    </a:lnTo>
                    <a:lnTo>
                      <a:pt x="760" y="1"/>
                    </a:lnTo>
                    <a:close/>
                  </a:path>
                </a:pathLst>
              </a:custGeom>
              <a:solidFill>
                <a:srgbClr val="FBDEB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3;p15"/>
              <p:cNvSpPr/>
              <p:nvPr/>
            </p:nvSpPr>
            <p:spPr>
              <a:xfrm>
                <a:off x="1221189" y="4483800"/>
                <a:ext cx="181521" cy="107817"/>
              </a:xfrm>
              <a:custGeom>
                <a:avLst/>
                <a:gdLst/>
                <a:ahLst/>
                <a:cxnLst/>
                <a:rect l="l" t="t" r="r" b="b"/>
                <a:pathLst>
                  <a:path w="2375" h="1423" extrusionOk="0">
                    <a:moveTo>
                      <a:pt x="1428" y="0"/>
                    </a:moveTo>
                    <a:cubicBezTo>
                      <a:pt x="837" y="396"/>
                      <a:pt x="0" y="864"/>
                      <a:pt x="187" y="1260"/>
                    </a:cubicBezTo>
                    <a:cubicBezTo>
                      <a:pt x="242" y="1376"/>
                      <a:pt x="362" y="1423"/>
                      <a:pt x="517" y="1423"/>
                    </a:cubicBezTo>
                    <a:cubicBezTo>
                      <a:pt x="1127" y="1423"/>
                      <a:pt x="2288" y="710"/>
                      <a:pt x="2288" y="710"/>
                    </a:cubicBezTo>
                    <a:cubicBezTo>
                      <a:pt x="2374" y="337"/>
                      <a:pt x="2206" y="0"/>
                      <a:pt x="2206" y="0"/>
                    </a:cubicBezTo>
                    <a:close/>
                  </a:path>
                </a:pathLst>
              </a:custGeom>
              <a:solidFill>
                <a:srgbClr val="BF384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154;p15"/>
              <p:cNvSpPr/>
              <p:nvPr/>
            </p:nvSpPr>
            <p:spPr>
              <a:xfrm>
                <a:off x="1286155" y="4496983"/>
                <a:ext cx="38826" cy="33338"/>
              </a:xfrm>
              <a:custGeom>
                <a:avLst/>
                <a:gdLst/>
                <a:ahLst/>
                <a:cxnLst/>
                <a:rect l="l" t="t" r="r" b="b"/>
                <a:pathLst>
                  <a:path w="508" h="440" extrusionOk="0">
                    <a:moveTo>
                      <a:pt x="134" y="0"/>
                    </a:moveTo>
                    <a:cubicBezTo>
                      <a:pt x="77" y="0"/>
                      <a:pt x="24" y="22"/>
                      <a:pt x="5" y="76"/>
                    </a:cubicBezTo>
                    <a:cubicBezTo>
                      <a:pt x="1" y="85"/>
                      <a:pt x="5" y="95"/>
                      <a:pt x="10" y="104"/>
                    </a:cubicBezTo>
                    <a:cubicBezTo>
                      <a:pt x="55" y="140"/>
                      <a:pt x="110" y="154"/>
                      <a:pt x="155" y="185"/>
                    </a:cubicBezTo>
                    <a:cubicBezTo>
                      <a:pt x="232" y="236"/>
                      <a:pt x="269" y="322"/>
                      <a:pt x="314" y="399"/>
                    </a:cubicBezTo>
                    <a:cubicBezTo>
                      <a:pt x="330" y="428"/>
                      <a:pt x="356" y="440"/>
                      <a:pt x="383" y="440"/>
                    </a:cubicBezTo>
                    <a:cubicBezTo>
                      <a:pt x="443" y="440"/>
                      <a:pt x="508" y="383"/>
                      <a:pt x="483" y="317"/>
                    </a:cubicBezTo>
                    <a:cubicBezTo>
                      <a:pt x="437" y="195"/>
                      <a:pt x="351" y="90"/>
                      <a:pt x="242" y="26"/>
                    </a:cubicBezTo>
                    <a:cubicBezTo>
                      <a:pt x="211" y="10"/>
                      <a:pt x="171" y="0"/>
                      <a:pt x="13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55;p15"/>
              <p:cNvSpPr/>
              <p:nvPr/>
            </p:nvSpPr>
            <p:spPr>
              <a:xfrm>
                <a:off x="1267277" y="4522138"/>
                <a:ext cx="31107" cy="26670"/>
              </a:xfrm>
              <a:custGeom>
                <a:avLst/>
                <a:gdLst/>
                <a:ahLst/>
                <a:cxnLst/>
                <a:rect l="l" t="t" r="r" b="b"/>
                <a:pathLst>
                  <a:path w="407" h="352" extrusionOk="0">
                    <a:moveTo>
                      <a:pt x="61" y="1"/>
                    </a:moveTo>
                    <a:cubicBezTo>
                      <a:pt x="27" y="1"/>
                      <a:pt x="0" y="11"/>
                      <a:pt x="2" y="44"/>
                    </a:cubicBezTo>
                    <a:cubicBezTo>
                      <a:pt x="2" y="99"/>
                      <a:pt x="47" y="140"/>
                      <a:pt x="79" y="176"/>
                    </a:cubicBezTo>
                    <a:cubicBezTo>
                      <a:pt x="120" y="222"/>
                      <a:pt x="161" y="258"/>
                      <a:pt x="198" y="304"/>
                    </a:cubicBezTo>
                    <a:cubicBezTo>
                      <a:pt x="221" y="333"/>
                      <a:pt x="255" y="352"/>
                      <a:pt x="291" y="352"/>
                    </a:cubicBezTo>
                    <a:cubicBezTo>
                      <a:pt x="309" y="352"/>
                      <a:pt x="329" y="347"/>
                      <a:pt x="348" y="336"/>
                    </a:cubicBezTo>
                    <a:cubicBezTo>
                      <a:pt x="393" y="304"/>
                      <a:pt x="407" y="235"/>
                      <a:pt x="375" y="185"/>
                    </a:cubicBezTo>
                    <a:cubicBezTo>
                      <a:pt x="329" y="117"/>
                      <a:pt x="257" y="58"/>
                      <a:pt x="179" y="26"/>
                    </a:cubicBezTo>
                    <a:cubicBezTo>
                      <a:pt x="161" y="19"/>
                      <a:pt x="105" y="1"/>
                      <a:pt x="6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15"/>
              <p:cNvSpPr/>
              <p:nvPr/>
            </p:nvSpPr>
            <p:spPr>
              <a:xfrm>
                <a:off x="1550985" y="4483800"/>
                <a:ext cx="181521" cy="107817"/>
              </a:xfrm>
              <a:custGeom>
                <a:avLst/>
                <a:gdLst/>
                <a:ahLst/>
                <a:cxnLst/>
                <a:rect l="l" t="t" r="r" b="b"/>
                <a:pathLst>
                  <a:path w="2375" h="1423" extrusionOk="0">
                    <a:moveTo>
                      <a:pt x="224" y="0"/>
                    </a:moveTo>
                    <a:cubicBezTo>
                      <a:pt x="224" y="0"/>
                      <a:pt x="1" y="337"/>
                      <a:pt x="87" y="710"/>
                    </a:cubicBezTo>
                    <a:cubicBezTo>
                      <a:pt x="87" y="710"/>
                      <a:pt x="1248" y="1423"/>
                      <a:pt x="1858" y="1423"/>
                    </a:cubicBezTo>
                    <a:cubicBezTo>
                      <a:pt x="2013" y="1423"/>
                      <a:pt x="2133" y="1376"/>
                      <a:pt x="2188" y="1260"/>
                    </a:cubicBezTo>
                    <a:cubicBezTo>
                      <a:pt x="2375" y="864"/>
                      <a:pt x="1579" y="396"/>
                      <a:pt x="988" y="0"/>
                    </a:cubicBezTo>
                    <a:close/>
                  </a:path>
                </a:pathLst>
              </a:custGeom>
              <a:solidFill>
                <a:srgbClr val="BF384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57;p15"/>
              <p:cNvSpPr/>
              <p:nvPr/>
            </p:nvSpPr>
            <p:spPr>
              <a:xfrm>
                <a:off x="1628791" y="4496983"/>
                <a:ext cx="38750" cy="33338"/>
              </a:xfrm>
              <a:custGeom>
                <a:avLst/>
                <a:gdLst/>
                <a:ahLst/>
                <a:cxnLst/>
                <a:rect l="l" t="t" r="r" b="b"/>
                <a:pathLst>
                  <a:path w="507" h="440" extrusionOk="0">
                    <a:moveTo>
                      <a:pt x="376" y="0"/>
                    </a:moveTo>
                    <a:cubicBezTo>
                      <a:pt x="338" y="0"/>
                      <a:pt x="299" y="10"/>
                      <a:pt x="270" y="26"/>
                    </a:cubicBezTo>
                    <a:cubicBezTo>
                      <a:pt x="156" y="90"/>
                      <a:pt x="70" y="195"/>
                      <a:pt x="29" y="317"/>
                    </a:cubicBezTo>
                    <a:cubicBezTo>
                      <a:pt x="1" y="383"/>
                      <a:pt x="65" y="440"/>
                      <a:pt x="124" y="440"/>
                    </a:cubicBezTo>
                    <a:cubicBezTo>
                      <a:pt x="151" y="440"/>
                      <a:pt x="177" y="428"/>
                      <a:pt x="193" y="399"/>
                    </a:cubicBezTo>
                    <a:cubicBezTo>
                      <a:pt x="238" y="322"/>
                      <a:pt x="279" y="236"/>
                      <a:pt x="352" y="185"/>
                    </a:cubicBezTo>
                    <a:cubicBezTo>
                      <a:pt x="402" y="154"/>
                      <a:pt x="452" y="140"/>
                      <a:pt x="497" y="104"/>
                    </a:cubicBezTo>
                    <a:cubicBezTo>
                      <a:pt x="502" y="95"/>
                      <a:pt x="506" y="85"/>
                      <a:pt x="506" y="76"/>
                    </a:cubicBezTo>
                    <a:cubicBezTo>
                      <a:pt x="487" y="22"/>
                      <a:pt x="432" y="0"/>
                      <a:pt x="37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p15"/>
              <p:cNvSpPr/>
              <p:nvPr/>
            </p:nvSpPr>
            <p:spPr>
              <a:xfrm>
                <a:off x="1655312" y="4522138"/>
                <a:ext cx="31336" cy="26670"/>
              </a:xfrm>
              <a:custGeom>
                <a:avLst/>
                <a:gdLst/>
                <a:ahLst/>
                <a:cxnLst/>
                <a:rect l="l" t="t" r="r" b="b"/>
                <a:pathLst>
                  <a:path w="410" h="352" extrusionOk="0">
                    <a:moveTo>
                      <a:pt x="347" y="1"/>
                    </a:moveTo>
                    <a:cubicBezTo>
                      <a:pt x="302" y="1"/>
                      <a:pt x="246" y="19"/>
                      <a:pt x="228" y="26"/>
                    </a:cubicBezTo>
                    <a:cubicBezTo>
                      <a:pt x="150" y="58"/>
                      <a:pt x="77" y="117"/>
                      <a:pt x="32" y="185"/>
                    </a:cubicBezTo>
                    <a:cubicBezTo>
                      <a:pt x="0" y="235"/>
                      <a:pt x="14" y="304"/>
                      <a:pt x="64" y="336"/>
                    </a:cubicBezTo>
                    <a:cubicBezTo>
                      <a:pt x="81" y="347"/>
                      <a:pt x="99" y="352"/>
                      <a:pt x="118" y="352"/>
                    </a:cubicBezTo>
                    <a:cubicBezTo>
                      <a:pt x="152" y="352"/>
                      <a:pt x="186" y="333"/>
                      <a:pt x="209" y="304"/>
                    </a:cubicBezTo>
                    <a:cubicBezTo>
                      <a:pt x="250" y="258"/>
                      <a:pt x="291" y="222"/>
                      <a:pt x="328" y="176"/>
                    </a:cubicBezTo>
                    <a:cubicBezTo>
                      <a:pt x="364" y="140"/>
                      <a:pt x="405" y="99"/>
                      <a:pt x="409" y="44"/>
                    </a:cubicBezTo>
                    <a:cubicBezTo>
                      <a:pt x="409" y="11"/>
                      <a:pt x="381" y="1"/>
                      <a:pt x="34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59;p15"/>
              <p:cNvSpPr/>
              <p:nvPr/>
            </p:nvSpPr>
            <p:spPr>
              <a:xfrm>
                <a:off x="1236475" y="4022070"/>
                <a:ext cx="244423" cy="215407"/>
              </a:xfrm>
              <a:custGeom>
                <a:avLst/>
                <a:gdLst/>
                <a:ahLst/>
                <a:cxnLst/>
                <a:rect l="l" t="t" r="r" b="b"/>
                <a:pathLst>
                  <a:path w="3198" h="2843" extrusionOk="0">
                    <a:moveTo>
                      <a:pt x="360" y="0"/>
                    </a:moveTo>
                    <a:cubicBezTo>
                      <a:pt x="360" y="0"/>
                      <a:pt x="0" y="1633"/>
                      <a:pt x="209" y="2843"/>
                    </a:cubicBezTo>
                    <a:lnTo>
                      <a:pt x="2783" y="2843"/>
                    </a:lnTo>
                    <a:lnTo>
                      <a:pt x="3197" y="1437"/>
                    </a:lnTo>
                    <a:lnTo>
                      <a:pt x="3197" y="100"/>
                    </a:lnTo>
                    <a:lnTo>
                      <a:pt x="360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160;p15"/>
              <p:cNvSpPr/>
              <p:nvPr/>
            </p:nvSpPr>
            <p:spPr>
              <a:xfrm>
                <a:off x="1457893" y="4022070"/>
                <a:ext cx="253442" cy="215407"/>
              </a:xfrm>
              <a:custGeom>
                <a:avLst/>
                <a:gdLst/>
                <a:ahLst/>
                <a:cxnLst/>
                <a:rect l="l" t="t" r="r" b="b"/>
                <a:pathLst>
                  <a:path w="3316" h="2843" extrusionOk="0">
                    <a:moveTo>
                      <a:pt x="2892" y="0"/>
                    </a:moveTo>
                    <a:lnTo>
                      <a:pt x="0" y="100"/>
                    </a:lnTo>
                    <a:lnTo>
                      <a:pt x="0" y="1437"/>
                    </a:lnTo>
                    <a:lnTo>
                      <a:pt x="532" y="2843"/>
                    </a:lnTo>
                    <a:lnTo>
                      <a:pt x="3106" y="2843"/>
                    </a:lnTo>
                    <a:cubicBezTo>
                      <a:pt x="3315" y="1633"/>
                      <a:pt x="2892" y="0"/>
                      <a:pt x="2892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161;p15"/>
              <p:cNvSpPr/>
              <p:nvPr/>
            </p:nvSpPr>
            <p:spPr>
              <a:xfrm>
                <a:off x="1025146" y="3291516"/>
                <a:ext cx="360826" cy="346788"/>
              </a:xfrm>
              <a:custGeom>
                <a:avLst/>
                <a:gdLst/>
                <a:ahLst/>
                <a:cxnLst/>
                <a:rect l="l" t="t" r="r" b="b"/>
                <a:pathLst>
                  <a:path w="4721" h="4577" extrusionOk="0">
                    <a:moveTo>
                      <a:pt x="471" y="1"/>
                    </a:moveTo>
                    <a:cubicBezTo>
                      <a:pt x="307" y="1"/>
                      <a:pt x="139" y="140"/>
                      <a:pt x="96" y="452"/>
                    </a:cubicBezTo>
                    <a:cubicBezTo>
                      <a:pt x="0" y="1107"/>
                      <a:pt x="514" y="2052"/>
                      <a:pt x="937" y="2507"/>
                    </a:cubicBezTo>
                    <a:cubicBezTo>
                      <a:pt x="1346" y="2944"/>
                      <a:pt x="3175" y="4472"/>
                      <a:pt x="4721" y="4576"/>
                    </a:cubicBezTo>
                    <a:lnTo>
                      <a:pt x="4566" y="3426"/>
                    </a:lnTo>
                    <a:cubicBezTo>
                      <a:pt x="4566" y="3426"/>
                      <a:pt x="4527" y="3430"/>
                      <a:pt x="4455" y="3430"/>
                    </a:cubicBezTo>
                    <a:cubicBezTo>
                      <a:pt x="4110" y="3430"/>
                      <a:pt x="3008" y="3342"/>
                      <a:pt x="1860" y="2330"/>
                    </a:cubicBezTo>
                    <a:cubicBezTo>
                      <a:pt x="969" y="1543"/>
                      <a:pt x="837" y="1288"/>
                      <a:pt x="828" y="452"/>
                    </a:cubicBezTo>
                    <a:cubicBezTo>
                      <a:pt x="823" y="165"/>
                      <a:pt x="650" y="1"/>
                      <a:pt x="471" y="1"/>
                    </a:cubicBezTo>
                    <a:close/>
                  </a:path>
                </a:pathLst>
              </a:custGeom>
              <a:solidFill>
                <a:srgbClr val="FBDEB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162;p15"/>
              <p:cNvSpPr/>
              <p:nvPr/>
            </p:nvSpPr>
            <p:spPr>
              <a:xfrm>
                <a:off x="1561762" y="3283788"/>
                <a:ext cx="358457" cy="348682"/>
              </a:xfrm>
              <a:custGeom>
                <a:avLst/>
                <a:gdLst/>
                <a:ahLst/>
                <a:cxnLst/>
                <a:rect l="l" t="t" r="r" b="b"/>
                <a:pathLst>
                  <a:path w="4690" h="4602" extrusionOk="0">
                    <a:moveTo>
                      <a:pt x="4209" y="0"/>
                    </a:moveTo>
                    <a:cubicBezTo>
                      <a:pt x="4030" y="0"/>
                      <a:pt x="3857" y="166"/>
                      <a:pt x="3857" y="454"/>
                    </a:cubicBezTo>
                    <a:cubicBezTo>
                      <a:pt x="3853" y="1295"/>
                      <a:pt x="3725" y="1550"/>
                      <a:pt x="2843" y="2345"/>
                    </a:cubicBezTo>
                    <a:cubicBezTo>
                      <a:pt x="1690" y="3384"/>
                      <a:pt x="576" y="3467"/>
                      <a:pt x="248" y="3467"/>
                    </a:cubicBezTo>
                    <a:cubicBezTo>
                      <a:pt x="185" y="3467"/>
                      <a:pt x="151" y="3464"/>
                      <a:pt x="151" y="3464"/>
                    </a:cubicBezTo>
                    <a:lnTo>
                      <a:pt x="1" y="4601"/>
                    </a:lnTo>
                    <a:cubicBezTo>
                      <a:pt x="1542" y="4478"/>
                      <a:pt x="3362" y="2950"/>
                      <a:pt x="3766" y="2514"/>
                    </a:cubicBezTo>
                    <a:cubicBezTo>
                      <a:pt x="4189" y="2054"/>
                      <a:pt x="4689" y="1104"/>
                      <a:pt x="4589" y="449"/>
                    </a:cubicBezTo>
                    <a:cubicBezTo>
                      <a:pt x="4542" y="139"/>
                      <a:pt x="4373" y="0"/>
                      <a:pt x="4209" y="0"/>
                    </a:cubicBezTo>
                    <a:close/>
                  </a:path>
                </a:pathLst>
              </a:custGeom>
              <a:solidFill>
                <a:srgbClr val="FBDEB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163;p15"/>
              <p:cNvSpPr/>
              <p:nvPr/>
            </p:nvSpPr>
            <p:spPr>
              <a:xfrm>
                <a:off x="1166618" y="2902600"/>
                <a:ext cx="605861" cy="600609"/>
              </a:xfrm>
              <a:custGeom>
                <a:avLst/>
                <a:gdLst/>
                <a:ahLst/>
                <a:cxnLst/>
                <a:rect l="l" t="t" r="r" b="b"/>
                <a:pathLst>
                  <a:path w="7927" h="7927" extrusionOk="0">
                    <a:moveTo>
                      <a:pt x="3961" y="0"/>
                    </a:moveTo>
                    <a:cubicBezTo>
                      <a:pt x="1774" y="0"/>
                      <a:pt x="0" y="1774"/>
                      <a:pt x="0" y="3961"/>
                    </a:cubicBezTo>
                    <a:cubicBezTo>
                      <a:pt x="0" y="6153"/>
                      <a:pt x="1774" y="7927"/>
                      <a:pt x="3961" y="7927"/>
                    </a:cubicBezTo>
                    <a:cubicBezTo>
                      <a:pt x="6153" y="7927"/>
                      <a:pt x="7927" y="6153"/>
                      <a:pt x="7927" y="3961"/>
                    </a:cubicBezTo>
                    <a:cubicBezTo>
                      <a:pt x="7927" y="1774"/>
                      <a:pt x="6153" y="0"/>
                      <a:pt x="3961" y="0"/>
                    </a:cubicBezTo>
                    <a:close/>
                  </a:path>
                </a:pathLst>
              </a:custGeom>
              <a:solidFill>
                <a:srgbClr val="000D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164;p15"/>
              <p:cNvSpPr/>
              <p:nvPr/>
            </p:nvSpPr>
            <p:spPr>
              <a:xfrm>
                <a:off x="1220501" y="3004584"/>
                <a:ext cx="498094" cy="493474"/>
              </a:xfrm>
              <a:custGeom>
                <a:avLst/>
                <a:gdLst/>
                <a:ahLst/>
                <a:cxnLst/>
                <a:rect l="l" t="t" r="r" b="b"/>
                <a:pathLst>
                  <a:path w="6517" h="6513" extrusionOk="0">
                    <a:moveTo>
                      <a:pt x="3256" y="0"/>
                    </a:moveTo>
                    <a:cubicBezTo>
                      <a:pt x="1460" y="0"/>
                      <a:pt x="0" y="1456"/>
                      <a:pt x="0" y="3256"/>
                    </a:cubicBezTo>
                    <a:cubicBezTo>
                      <a:pt x="0" y="5053"/>
                      <a:pt x="1460" y="6513"/>
                      <a:pt x="3256" y="6513"/>
                    </a:cubicBezTo>
                    <a:cubicBezTo>
                      <a:pt x="5057" y="6513"/>
                      <a:pt x="6517" y="5053"/>
                      <a:pt x="6517" y="3256"/>
                    </a:cubicBezTo>
                    <a:cubicBezTo>
                      <a:pt x="6517" y="1456"/>
                      <a:pt x="5057" y="0"/>
                      <a:pt x="3256" y="0"/>
                    </a:cubicBezTo>
                    <a:close/>
                  </a:path>
                </a:pathLst>
              </a:custGeom>
              <a:solidFill>
                <a:srgbClr val="FBDEB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165;p15"/>
              <p:cNvSpPr/>
              <p:nvPr/>
            </p:nvSpPr>
            <p:spPr>
              <a:xfrm>
                <a:off x="1319555" y="3542763"/>
                <a:ext cx="318102" cy="459378"/>
              </a:xfrm>
              <a:custGeom>
                <a:avLst/>
                <a:gdLst/>
                <a:ahLst/>
                <a:cxnLst/>
                <a:rect l="l" t="t" r="r" b="b"/>
                <a:pathLst>
                  <a:path w="4162" h="6063" extrusionOk="0">
                    <a:moveTo>
                      <a:pt x="864" y="1"/>
                    </a:moveTo>
                    <a:cubicBezTo>
                      <a:pt x="259" y="1"/>
                      <a:pt x="214" y="706"/>
                      <a:pt x="455" y="1115"/>
                    </a:cubicBezTo>
                    <a:lnTo>
                      <a:pt x="0" y="5235"/>
                    </a:lnTo>
                    <a:cubicBezTo>
                      <a:pt x="0" y="5713"/>
                      <a:pt x="387" y="6063"/>
                      <a:pt x="864" y="6063"/>
                    </a:cubicBezTo>
                    <a:lnTo>
                      <a:pt x="3302" y="6063"/>
                    </a:lnTo>
                    <a:cubicBezTo>
                      <a:pt x="3779" y="6063"/>
                      <a:pt x="4161" y="5713"/>
                      <a:pt x="4161" y="5235"/>
                    </a:cubicBezTo>
                    <a:lnTo>
                      <a:pt x="3456" y="1151"/>
                    </a:lnTo>
                    <a:cubicBezTo>
                      <a:pt x="3706" y="942"/>
                      <a:pt x="3670" y="1"/>
                      <a:pt x="3302" y="1"/>
                    </a:cubicBezTo>
                    <a:close/>
                  </a:path>
                </a:pathLst>
              </a:custGeom>
              <a:solidFill>
                <a:srgbClr val="FBDEB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66;p15"/>
              <p:cNvSpPr/>
              <p:nvPr/>
            </p:nvSpPr>
            <p:spPr>
              <a:xfrm>
                <a:off x="1434582" y="3462146"/>
                <a:ext cx="86977" cy="155096"/>
              </a:xfrm>
              <a:custGeom>
                <a:avLst/>
                <a:gdLst/>
                <a:ahLst/>
                <a:cxnLst/>
                <a:rect l="l" t="t" r="r" b="b"/>
                <a:pathLst>
                  <a:path w="1138" h="2047" extrusionOk="0">
                    <a:moveTo>
                      <a:pt x="0" y="1"/>
                    </a:moveTo>
                    <a:lnTo>
                      <a:pt x="0" y="2047"/>
                    </a:lnTo>
                    <a:lnTo>
                      <a:pt x="1137" y="2047"/>
                    </a:lnTo>
                    <a:lnTo>
                      <a:pt x="1137" y="1"/>
                    </a:lnTo>
                    <a:close/>
                  </a:path>
                </a:pathLst>
              </a:custGeom>
              <a:solidFill>
                <a:srgbClr val="FBDEB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15"/>
              <p:cNvSpPr/>
              <p:nvPr/>
            </p:nvSpPr>
            <p:spPr>
              <a:xfrm>
                <a:off x="1253137" y="3542763"/>
                <a:ext cx="432823" cy="500747"/>
              </a:xfrm>
              <a:custGeom>
                <a:avLst/>
                <a:gdLst/>
                <a:ahLst/>
                <a:cxnLst/>
                <a:rect l="l" t="t" r="r" b="b"/>
                <a:pathLst>
                  <a:path w="5663" h="6609" extrusionOk="0">
                    <a:moveTo>
                      <a:pt x="1601" y="1"/>
                    </a:moveTo>
                    <a:lnTo>
                      <a:pt x="1101" y="2029"/>
                    </a:lnTo>
                    <a:lnTo>
                      <a:pt x="1" y="6522"/>
                    </a:lnTo>
                    <a:cubicBezTo>
                      <a:pt x="1" y="6522"/>
                      <a:pt x="1670" y="6608"/>
                      <a:pt x="2829" y="6608"/>
                    </a:cubicBezTo>
                    <a:cubicBezTo>
                      <a:pt x="3989" y="6608"/>
                      <a:pt x="5662" y="6522"/>
                      <a:pt x="5662" y="6522"/>
                    </a:cubicBezTo>
                    <a:lnTo>
                      <a:pt x="406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15"/>
              <p:cNvSpPr/>
              <p:nvPr/>
            </p:nvSpPr>
            <p:spPr>
              <a:xfrm>
                <a:off x="1432518" y="3506243"/>
                <a:ext cx="86595" cy="85845"/>
              </a:xfrm>
              <a:custGeom>
                <a:avLst/>
                <a:gdLst/>
                <a:ahLst/>
                <a:cxnLst/>
                <a:rect l="l" t="t" r="r" b="b"/>
                <a:pathLst>
                  <a:path w="1133" h="1133" extrusionOk="0">
                    <a:moveTo>
                      <a:pt x="614" y="1"/>
                    </a:moveTo>
                    <a:cubicBezTo>
                      <a:pt x="328" y="1"/>
                      <a:pt x="0" y="255"/>
                      <a:pt x="0" y="569"/>
                    </a:cubicBezTo>
                    <a:cubicBezTo>
                      <a:pt x="0" y="883"/>
                      <a:pt x="282" y="1133"/>
                      <a:pt x="569" y="1133"/>
                    </a:cubicBezTo>
                    <a:cubicBezTo>
                      <a:pt x="855" y="1133"/>
                      <a:pt x="1132" y="883"/>
                      <a:pt x="1132" y="569"/>
                    </a:cubicBezTo>
                    <a:cubicBezTo>
                      <a:pt x="1132" y="255"/>
                      <a:pt x="901" y="1"/>
                      <a:pt x="614" y="1"/>
                    </a:cubicBezTo>
                    <a:close/>
                  </a:path>
                </a:pathLst>
              </a:custGeom>
              <a:solidFill>
                <a:srgbClr val="FBDEB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169;p15"/>
              <p:cNvSpPr/>
              <p:nvPr/>
            </p:nvSpPr>
            <p:spPr>
              <a:xfrm>
                <a:off x="1210413" y="2931543"/>
                <a:ext cx="525227" cy="268444"/>
              </a:xfrm>
              <a:custGeom>
                <a:avLst/>
                <a:gdLst/>
                <a:ahLst/>
                <a:cxnLst/>
                <a:rect l="l" t="t" r="r" b="b"/>
                <a:pathLst>
                  <a:path w="6872" h="3543" extrusionOk="0">
                    <a:moveTo>
                      <a:pt x="3438" y="0"/>
                    </a:moveTo>
                    <a:cubicBezTo>
                      <a:pt x="1542" y="0"/>
                      <a:pt x="0" y="1542"/>
                      <a:pt x="0" y="3438"/>
                    </a:cubicBezTo>
                    <a:cubicBezTo>
                      <a:pt x="0" y="3475"/>
                      <a:pt x="5" y="3511"/>
                      <a:pt x="5" y="3543"/>
                    </a:cubicBezTo>
                    <a:lnTo>
                      <a:pt x="1119" y="3543"/>
                    </a:lnTo>
                    <a:lnTo>
                      <a:pt x="1405" y="2920"/>
                    </a:lnTo>
                    <a:lnTo>
                      <a:pt x="1724" y="3543"/>
                    </a:lnTo>
                    <a:lnTo>
                      <a:pt x="4016" y="3543"/>
                    </a:lnTo>
                    <a:lnTo>
                      <a:pt x="4339" y="2929"/>
                    </a:lnTo>
                    <a:lnTo>
                      <a:pt x="4630" y="3543"/>
                    </a:lnTo>
                    <a:lnTo>
                      <a:pt x="6872" y="3543"/>
                    </a:lnTo>
                    <a:cubicBezTo>
                      <a:pt x="6872" y="3511"/>
                      <a:pt x="6872" y="3475"/>
                      <a:pt x="6872" y="3438"/>
                    </a:cubicBezTo>
                    <a:cubicBezTo>
                      <a:pt x="6872" y="1542"/>
                      <a:pt x="5335" y="0"/>
                      <a:pt x="3438" y="0"/>
                    </a:cubicBezTo>
                    <a:close/>
                  </a:path>
                </a:pathLst>
              </a:custGeom>
              <a:solidFill>
                <a:srgbClr val="000D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170;p15"/>
              <p:cNvSpPr/>
              <p:nvPr/>
            </p:nvSpPr>
            <p:spPr>
              <a:xfrm>
                <a:off x="1362967" y="2729925"/>
                <a:ext cx="220424" cy="218589"/>
              </a:xfrm>
              <a:custGeom>
                <a:avLst/>
                <a:gdLst/>
                <a:ahLst/>
                <a:cxnLst/>
                <a:rect l="l" t="t" r="r" b="b"/>
                <a:pathLst>
                  <a:path w="2884" h="2885" extrusionOk="0">
                    <a:moveTo>
                      <a:pt x="1442" y="1"/>
                    </a:moveTo>
                    <a:cubicBezTo>
                      <a:pt x="646" y="1"/>
                      <a:pt x="1" y="647"/>
                      <a:pt x="1" y="1442"/>
                    </a:cubicBezTo>
                    <a:cubicBezTo>
                      <a:pt x="1" y="2238"/>
                      <a:pt x="646" y="2884"/>
                      <a:pt x="1442" y="2884"/>
                    </a:cubicBezTo>
                    <a:cubicBezTo>
                      <a:pt x="2238" y="2884"/>
                      <a:pt x="2884" y="2238"/>
                      <a:pt x="2884" y="1442"/>
                    </a:cubicBezTo>
                    <a:cubicBezTo>
                      <a:pt x="2884" y="647"/>
                      <a:pt x="2238" y="1"/>
                      <a:pt x="1442" y="1"/>
                    </a:cubicBezTo>
                    <a:close/>
                  </a:path>
                </a:pathLst>
              </a:custGeom>
              <a:solidFill>
                <a:srgbClr val="000D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1;p15"/>
              <p:cNvSpPr/>
              <p:nvPr/>
            </p:nvSpPr>
            <p:spPr>
              <a:xfrm>
                <a:off x="975085" y="3215218"/>
                <a:ext cx="134211" cy="135700"/>
              </a:xfrm>
              <a:custGeom>
                <a:avLst/>
                <a:gdLst/>
                <a:ahLst/>
                <a:cxnLst/>
                <a:rect l="l" t="t" r="r" b="b"/>
                <a:pathLst>
                  <a:path w="1756" h="1791" extrusionOk="0">
                    <a:moveTo>
                      <a:pt x="941" y="1"/>
                    </a:moveTo>
                    <a:cubicBezTo>
                      <a:pt x="835" y="1"/>
                      <a:pt x="792" y="908"/>
                      <a:pt x="792" y="908"/>
                    </a:cubicBezTo>
                    <a:cubicBezTo>
                      <a:pt x="792" y="908"/>
                      <a:pt x="459" y="311"/>
                      <a:pt x="343" y="311"/>
                    </a:cubicBezTo>
                    <a:cubicBezTo>
                      <a:pt x="339" y="311"/>
                      <a:pt x="336" y="311"/>
                      <a:pt x="332" y="313"/>
                    </a:cubicBezTo>
                    <a:cubicBezTo>
                      <a:pt x="214" y="363"/>
                      <a:pt x="528" y="1068"/>
                      <a:pt x="528" y="1068"/>
                    </a:cubicBezTo>
                    <a:cubicBezTo>
                      <a:pt x="528" y="1068"/>
                      <a:pt x="251" y="732"/>
                      <a:pt x="120" y="732"/>
                    </a:cubicBezTo>
                    <a:cubicBezTo>
                      <a:pt x="105" y="732"/>
                      <a:pt x="93" y="736"/>
                      <a:pt x="82" y="745"/>
                    </a:cubicBezTo>
                    <a:cubicBezTo>
                      <a:pt x="0" y="817"/>
                      <a:pt x="751" y="1791"/>
                      <a:pt x="751" y="1791"/>
                    </a:cubicBezTo>
                    <a:lnTo>
                      <a:pt x="1451" y="1636"/>
                    </a:lnTo>
                    <a:cubicBezTo>
                      <a:pt x="1451" y="1636"/>
                      <a:pt x="1656" y="1372"/>
                      <a:pt x="1733" y="1049"/>
                    </a:cubicBezTo>
                    <a:cubicBezTo>
                      <a:pt x="1756" y="950"/>
                      <a:pt x="1738" y="915"/>
                      <a:pt x="1700" y="915"/>
                    </a:cubicBezTo>
                    <a:cubicBezTo>
                      <a:pt x="1616" y="915"/>
                      <a:pt x="1432" y="1085"/>
                      <a:pt x="1360" y="1113"/>
                    </a:cubicBezTo>
                    <a:cubicBezTo>
                      <a:pt x="1360" y="1113"/>
                      <a:pt x="1715" y="235"/>
                      <a:pt x="1606" y="176"/>
                    </a:cubicBezTo>
                    <a:cubicBezTo>
                      <a:pt x="1602" y="174"/>
                      <a:pt x="1597" y="173"/>
                      <a:pt x="1592" y="173"/>
                    </a:cubicBezTo>
                    <a:cubicBezTo>
                      <a:pt x="1463" y="173"/>
                      <a:pt x="1083" y="958"/>
                      <a:pt x="1083" y="958"/>
                    </a:cubicBezTo>
                    <a:cubicBezTo>
                      <a:pt x="1083" y="958"/>
                      <a:pt x="1069" y="63"/>
                      <a:pt x="951" y="3"/>
                    </a:cubicBezTo>
                    <a:cubicBezTo>
                      <a:pt x="948" y="2"/>
                      <a:pt x="944" y="1"/>
                      <a:pt x="941" y="1"/>
                    </a:cubicBezTo>
                    <a:close/>
                  </a:path>
                </a:pathLst>
              </a:custGeom>
              <a:solidFill>
                <a:srgbClr val="FBDEB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15"/>
              <p:cNvSpPr/>
              <p:nvPr/>
            </p:nvSpPr>
            <p:spPr>
              <a:xfrm>
                <a:off x="1833623" y="3215218"/>
                <a:ext cx="134211" cy="135700"/>
              </a:xfrm>
              <a:custGeom>
                <a:avLst/>
                <a:gdLst/>
                <a:ahLst/>
                <a:cxnLst/>
                <a:rect l="l" t="t" r="r" b="b"/>
                <a:pathLst>
                  <a:path w="1756" h="1791" extrusionOk="0">
                    <a:moveTo>
                      <a:pt x="815" y="1"/>
                    </a:moveTo>
                    <a:cubicBezTo>
                      <a:pt x="812" y="1"/>
                      <a:pt x="809" y="2"/>
                      <a:pt x="805" y="3"/>
                    </a:cubicBezTo>
                    <a:cubicBezTo>
                      <a:pt x="691" y="63"/>
                      <a:pt x="673" y="958"/>
                      <a:pt x="673" y="958"/>
                    </a:cubicBezTo>
                    <a:cubicBezTo>
                      <a:pt x="673" y="958"/>
                      <a:pt x="293" y="173"/>
                      <a:pt x="164" y="173"/>
                    </a:cubicBezTo>
                    <a:cubicBezTo>
                      <a:pt x="159" y="173"/>
                      <a:pt x="154" y="174"/>
                      <a:pt x="150" y="176"/>
                    </a:cubicBezTo>
                    <a:cubicBezTo>
                      <a:pt x="41" y="235"/>
                      <a:pt x="396" y="1113"/>
                      <a:pt x="396" y="1113"/>
                    </a:cubicBezTo>
                    <a:cubicBezTo>
                      <a:pt x="324" y="1085"/>
                      <a:pt x="140" y="915"/>
                      <a:pt x="56" y="915"/>
                    </a:cubicBezTo>
                    <a:cubicBezTo>
                      <a:pt x="18" y="915"/>
                      <a:pt x="0" y="950"/>
                      <a:pt x="23" y="1049"/>
                    </a:cubicBezTo>
                    <a:cubicBezTo>
                      <a:pt x="100" y="1372"/>
                      <a:pt x="305" y="1636"/>
                      <a:pt x="305" y="1636"/>
                    </a:cubicBezTo>
                    <a:lnTo>
                      <a:pt x="1005" y="1791"/>
                    </a:lnTo>
                    <a:cubicBezTo>
                      <a:pt x="1005" y="1791"/>
                      <a:pt x="1755" y="817"/>
                      <a:pt x="1674" y="745"/>
                    </a:cubicBezTo>
                    <a:cubicBezTo>
                      <a:pt x="1663" y="736"/>
                      <a:pt x="1651" y="732"/>
                      <a:pt x="1636" y="732"/>
                    </a:cubicBezTo>
                    <a:cubicBezTo>
                      <a:pt x="1506" y="732"/>
                      <a:pt x="1232" y="1068"/>
                      <a:pt x="1232" y="1068"/>
                    </a:cubicBezTo>
                    <a:cubicBezTo>
                      <a:pt x="1232" y="1068"/>
                      <a:pt x="1542" y="363"/>
                      <a:pt x="1423" y="313"/>
                    </a:cubicBezTo>
                    <a:cubicBezTo>
                      <a:pt x="1420" y="311"/>
                      <a:pt x="1417" y="311"/>
                      <a:pt x="1413" y="311"/>
                    </a:cubicBezTo>
                    <a:cubicBezTo>
                      <a:pt x="1297" y="311"/>
                      <a:pt x="964" y="908"/>
                      <a:pt x="964" y="908"/>
                    </a:cubicBezTo>
                    <a:cubicBezTo>
                      <a:pt x="964" y="908"/>
                      <a:pt x="926" y="1"/>
                      <a:pt x="815" y="1"/>
                    </a:cubicBezTo>
                    <a:close/>
                  </a:path>
                </a:pathLst>
              </a:custGeom>
              <a:solidFill>
                <a:srgbClr val="FBDEB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73;p15"/>
              <p:cNvSpPr/>
              <p:nvPr/>
            </p:nvSpPr>
            <p:spPr>
              <a:xfrm>
                <a:off x="1667770" y="4048059"/>
                <a:ext cx="13681" cy="166689"/>
              </a:xfrm>
              <a:custGeom>
                <a:avLst/>
                <a:gdLst/>
                <a:ahLst/>
                <a:cxnLst/>
                <a:rect l="l" t="t" r="r" b="b"/>
                <a:pathLst>
                  <a:path w="179" h="2200" extrusionOk="0">
                    <a:moveTo>
                      <a:pt x="27" y="0"/>
                    </a:moveTo>
                    <a:cubicBezTo>
                      <a:pt x="13" y="0"/>
                      <a:pt x="0" y="10"/>
                      <a:pt x="5" y="26"/>
                    </a:cubicBezTo>
                    <a:cubicBezTo>
                      <a:pt x="96" y="340"/>
                      <a:pt x="96" y="681"/>
                      <a:pt x="119" y="1004"/>
                    </a:cubicBezTo>
                    <a:cubicBezTo>
                      <a:pt x="142" y="1404"/>
                      <a:pt x="128" y="1799"/>
                      <a:pt x="83" y="2195"/>
                    </a:cubicBezTo>
                    <a:cubicBezTo>
                      <a:pt x="83" y="2200"/>
                      <a:pt x="87" y="2200"/>
                      <a:pt x="87" y="2200"/>
                    </a:cubicBezTo>
                    <a:cubicBezTo>
                      <a:pt x="160" y="1804"/>
                      <a:pt x="178" y="1404"/>
                      <a:pt x="155" y="1004"/>
                    </a:cubicBezTo>
                    <a:cubicBezTo>
                      <a:pt x="137" y="676"/>
                      <a:pt x="137" y="335"/>
                      <a:pt x="51" y="17"/>
                    </a:cubicBezTo>
                    <a:cubicBezTo>
                      <a:pt x="47" y="5"/>
                      <a:pt x="37" y="0"/>
                      <a:pt x="27" y="0"/>
                    </a:cubicBezTo>
                    <a:close/>
                  </a:path>
                </a:pathLst>
              </a:custGeom>
              <a:solidFill>
                <a:srgbClr val="FAFCF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174;p15"/>
              <p:cNvSpPr/>
              <p:nvPr/>
            </p:nvSpPr>
            <p:spPr>
              <a:xfrm>
                <a:off x="1260092" y="4048059"/>
                <a:ext cx="13681" cy="166689"/>
              </a:xfrm>
              <a:custGeom>
                <a:avLst/>
                <a:gdLst/>
                <a:ahLst/>
                <a:cxnLst/>
                <a:rect l="l" t="t" r="r" b="b"/>
                <a:pathLst>
                  <a:path w="179" h="2200" extrusionOk="0">
                    <a:moveTo>
                      <a:pt x="152" y="0"/>
                    </a:moveTo>
                    <a:cubicBezTo>
                      <a:pt x="142" y="0"/>
                      <a:pt x="132" y="5"/>
                      <a:pt x="128" y="17"/>
                    </a:cubicBezTo>
                    <a:cubicBezTo>
                      <a:pt x="41" y="335"/>
                      <a:pt x="41" y="676"/>
                      <a:pt x="23" y="1004"/>
                    </a:cubicBezTo>
                    <a:cubicBezTo>
                      <a:pt x="0" y="1404"/>
                      <a:pt x="19" y="1804"/>
                      <a:pt x="91" y="2200"/>
                    </a:cubicBezTo>
                    <a:cubicBezTo>
                      <a:pt x="91" y="2200"/>
                      <a:pt x="96" y="2200"/>
                      <a:pt x="96" y="2195"/>
                    </a:cubicBezTo>
                    <a:cubicBezTo>
                      <a:pt x="51" y="1799"/>
                      <a:pt x="37" y="1404"/>
                      <a:pt x="64" y="1004"/>
                    </a:cubicBezTo>
                    <a:cubicBezTo>
                      <a:pt x="82" y="681"/>
                      <a:pt x="82" y="340"/>
                      <a:pt x="173" y="26"/>
                    </a:cubicBezTo>
                    <a:cubicBezTo>
                      <a:pt x="179" y="10"/>
                      <a:pt x="165" y="0"/>
                      <a:pt x="152" y="0"/>
                    </a:cubicBezTo>
                    <a:close/>
                  </a:path>
                </a:pathLst>
              </a:custGeom>
              <a:solidFill>
                <a:srgbClr val="FAFCF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75" name="Google Shape;175;p15"/>
          <p:cNvGrpSpPr/>
          <p:nvPr/>
        </p:nvGrpSpPr>
        <p:grpSpPr>
          <a:xfrm>
            <a:off x="1957600" y="1520075"/>
            <a:ext cx="6729193" cy="726300"/>
            <a:chOff x="1957600" y="1520075"/>
            <a:chExt cx="6729193" cy="726300"/>
          </a:xfrm>
        </p:grpSpPr>
        <p:cxnSp>
          <p:nvCxnSpPr>
            <p:cNvPr id="176" name="Google Shape;176;p15"/>
            <p:cNvCxnSpPr>
              <a:stCxn id="177" idx="3"/>
              <a:endCxn id="178" idx="1"/>
            </p:cNvCxnSpPr>
            <p:nvPr/>
          </p:nvCxnSpPr>
          <p:spPr>
            <a:xfrm rot="10800000">
              <a:off x="5794493" y="1883225"/>
              <a:ext cx="11760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78" name="Google Shape;178;p15"/>
            <p:cNvSpPr/>
            <p:nvPr/>
          </p:nvSpPr>
          <p:spPr>
            <a:xfrm flipH="1">
              <a:off x="4455100" y="1622800"/>
              <a:ext cx="1339500" cy="520800"/>
            </a:xfrm>
            <a:prstGeom prst="roundRect">
              <a:avLst>
                <a:gd name="adj" fmla="val 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1</a:t>
              </a:r>
              <a:endParaRPr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77" name="Google Shape;177;p15"/>
            <p:cNvSpPr/>
            <p:nvPr/>
          </p:nvSpPr>
          <p:spPr>
            <a:xfrm flipH="1">
              <a:off x="5912093" y="1520075"/>
              <a:ext cx="2774700" cy="726300"/>
            </a:xfrm>
            <a:prstGeom prst="roundRect">
              <a:avLst>
                <a:gd name="adj" fmla="val 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The game is ever-changing and evolving, officiating and trending playstyles are different per era of basketball.</a:t>
              </a:r>
              <a:endPara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179" name="Google Shape;179;p15"/>
            <p:cNvCxnSpPr>
              <a:stCxn id="178" idx="3"/>
              <a:endCxn id="180" idx="0"/>
            </p:cNvCxnSpPr>
            <p:nvPr/>
          </p:nvCxnSpPr>
          <p:spPr>
            <a:xfrm flipH="1">
              <a:off x="1957600" y="1883200"/>
              <a:ext cx="2497500" cy="162300"/>
            </a:xfrm>
            <a:prstGeom prst="bentConnector2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diamond" w="med" len="med"/>
            </a:ln>
          </p:spPr>
        </p:cxnSp>
      </p:grpSp>
      <p:grpSp>
        <p:nvGrpSpPr>
          <p:cNvPr id="181" name="Google Shape;181;p15"/>
          <p:cNvGrpSpPr/>
          <p:nvPr/>
        </p:nvGrpSpPr>
        <p:grpSpPr>
          <a:xfrm>
            <a:off x="1350400" y="2332200"/>
            <a:ext cx="7336393" cy="726300"/>
            <a:chOff x="1350400" y="2332200"/>
            <a:chExt cx="7336393" cy="726300"/>
          </a:xfrm>
        </p:grpSpPr>
        <p:cxnSp>
          <p:nvCxnSpPr>
            <p:cNvPr id="182" name="Google Shape;182;p15"/>
            <p:cNvCxnSpPr>
              <a:stCxn id="183" idx="3"/>
              <a:endCxn id="184" idx="1"/>
            </p:cNvCxnSpPr>
            <p:nvPr/>
          </p:nvCxnSpPr>
          <p:spPr>
            <a:xfrm rot="10800000">
              <a:off x="5794493" y="2695350"/>
              <a:ext cx="11760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84" name="Google Shape;184;p15"/>
            <p:cNvSpPr/>
            <p:nvPr/>
          </p:nvSpPr>
          <p:spPr>
            <a:xfrm flipH="1">
              <a:off x="4455100" y="2434950"/>
              <a:ext cx="1339500" cy="520800"/>
            </a:xfrm>
            <a:prstGeom prst="roundRect">
              <a:avLst>
                <a:gd name="adj" fmla="val 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2</a:t>
              </a:r>
              <a:endParaRPr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83" name="Google Shape;183;p15"/>
            <p:cNvSpPr/>
            <p:nvPr/>
          </p:nvSpPr>
          <p:spPr>
            <a:xfrm flipH="1">
              <a:off x="5912093" y="2332200"/>
              <a:ext cx="2774700" cy="726300"/>
            </a:xfrm>
            <a:prstGeom prst="roundRect">
              <a:avLst>
                <a:gd name="adj" fmla="val 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If major rule changes are to take place right before a season that is to be subject to prediction given these methods, insights may lose weight.</a:t>
              </a:r>
              <a:endPara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185" name="Google Shape;185;p15"/>
            <p:cNvCxnSpPr>
              <a:stCxn id="184" idx="3"/>
              <a:endCxn id="186" idx="6"/>
            </p:cNvCxnSpPr>
            <p:nvPr/>
          </p:nvCxnSpPr>
          <p:spPr>
            <a:xfrm rot="10800000">
              <a:off x="1350400" y="2417250"/>
              <a:ext cx="3104700" cy="278100"/>
            </a:xfrm>
            <a:prstGeom prst="bentConnector3">
              <a:avLst>
                <a:gd name="adj1" fmla="val 12913"/>
              </a:avLst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diamond" w="med" len="med"/>
            </a:ln>
          </p:spPr>
        </p:cxnSp>
      </p:grpSp>
      <p:grpSp>
        <p:nvGrpSpPr>
          <p:cNvPr id="187" name="Google Shape;187;p15"/>
          <p:cNvGrpSpPr/>
          <p:nvPr/>
        </p:nvGrpSpPr>
        <p:grpSpPr>
          <a:xfrm>
            <a:off x="2636800" y="2730175"/>
            <a:ext cx="6049993" cy="1140450"/>
            <a:chOff x="2636800" y="2730175"/>
            <a:chExt cx="6049993" cy="1140450"/>
          </a:xfrm>
        </p:grpSpPr>
        <p:cxnSp>
          <p:nvCxnSpPr>
            <p:cNvPr id="188" name="Google Shape;188;p15"/>
            <p:cNvCxnSpPr>
              <a:stCxn id="189" idx="3"/>
              <a:endCxn id="190" idx="1"/>
            </p:cNvCxnSpPr>
            <p:nvPr/>
          </p:nvCxnSpPr>
          <p:spPr>
            <a:xfrm rot="10800000">
              <a:off x="5794493" y="3507475"/>
              <a:ext cx="11760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90" name="Google Shape;190;p15"/>
            <p:cNvSpPr/>
            <p:nvPr/>
          </p:nvSpPr>
          <p:spPr>
            <a:xfrm flipH="1">
              <a:off x="4455100" y="3247075"/>
              <a:ext cx="1339500" cy="520800"/>
            </a:xfrm>
            <a:prstGeom prst="roundRect">
              <a:avLst>
                <a:gd name="adj" fmla="val 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3</a:t>
              </a:r>
              <a:endParaRPr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89" name="Google Shape;189;p15"/>
            <p:cNvSpPr/>
            <p:nvPr/>
          </p:nvSpPr>
          <p:spPr>
            <a:xfrm flipH="1">
              <a:off x="5912093" y="3144325"/>
              <a:ext cx="2774700" cy="726300"/>
            </a:xfrm>
            <a:prstGeom prst="roundRect">
              <a:avLst>
                <a:gd name="adj" fmla="val 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This kind of method of prediction may move differently in seasons where analytics were less evolved, with less of these stats introduced then.</a:t>
              </a:r>
              <a:endPara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191" name="Google Shape;191;p15"/>
            <p:cNvCxnSpPr>
              <a:stCxn id="190" idx="3"/>
              <a:endCxn id="192" idx="6"/>
            </p:cNvCxnSpPr>
            <p:nvPr/>
          </p:nvCxnSpPr>
          <p:spPr>
            <a:xfrm rot="10800000">
              <a:off x="2636800" y="2730175"/>
              <a:ext cx="1818300" cy="777300"/>
            </a:xfrm>
            <a:prstGeom prst="bentConnector3">
              <a:avLst>
                <a:gd name="adj1" fmla="val 21681"/>
              </a:avLst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diamond" w="med" len="med"/>
            </a:ln>
          </p:spPr>
        </p:cxnSp>
      </p:grpSp>
      <p:grpSp>
        <p:nvGrpSpPr>
          <p:cNvPr id="193" name="Google Shape;193;p15"/>
          <p:cNvGrpSpPr/>
          <p:nvPr/>
        </p:nvGrpSpPr>
        <p:grpSpPr>
          <a:xfrm>
            <a:off x="3643600" y="3921200"/>
            <a:ext cx="5043193" cy="761550"/>
            <a:chOff x="3643600" y="3921200"/>
            <a:chExt cx="5043193" cy="761550"/>
          </a:xfrm>
        </p:grpSpPr>
        <p:cxnSp>
          <p:nvCxnSpPr>
            <p:cNvPr id="194" name="Google Shape;194;p15"/>
            <p:cNvCxnSpPr>
              <a:stCxn id="195" idx="3"/>
              <a:endCxn id="196" idx="1"/>
            </p:cNvCxnSpPr>
            <p:nvPr/>
          </p:nvCxnSpPr>
          <p:spPr>
            <a:xfrm rot="10800000">
              <a:off x="5794493" y="4319600"/>
              <a:ext cx="11760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96" name="Google Shape;196;p15"/>
            <p:cNvSpPr/>
            <p:nvPr/>
          </p:nvSpPr>
          <p:spPr>
            <a:xfrm flipH="1">
              <a:off x="4455100" y="4059200"/>
              <a:ext cx="1339500" cy="520800"/>
            </a:xfrm>
            <a:prstGeom prst="roundRect">
              <a:avLst>
                <a:gd name="adj" fmla="val 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4</a:t>
              </a:r>
              <a:endParaRPr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95" name="Google Shape;195;p15"/>
            <p:cNvSpPr/>
            <p:nvPr/>
          </p:nvSpPr>
          <p:spPr>
            <a:xfrm flipH="1">
              <a:off x="5912093" y="3956450"/>
              <a:ext cx="2774700" cy="726300"/>
            </a:xfrm>
            <a:prstGeom prst="roundRect">
              <a:avLst>
                <a:gd name="adj" fmla="val 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In the same way, should new derived stats be introduced, results could change as well.</a:t>
              </a:r>
              <a:endPara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197" name="Google Shape;197;p15"/>
            <p:cNvCxnSpPr>
              <a:stCxn id="196" idx="3"/>
              <a:endCxn id="198" idx="6"/>
            </p:cNvCxnSpPr>
            <p:nvPr/>
          </p:nvCxnSpPr>
          <p:spPr>
            <a:xfrm rot="10800000">
              <a:off x="3643600" y="3921200"/>
              <a:ext cx="811500" cy="398400"/>
            </a:xfrm>
            <a:prstGeom prst="bentConnector3">
              <a:avLst>
                <a:gd name="adj1" fmla="val 49992"/>
              </a:avLst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diamond" w="med" len="med"/>
            </a:ln>
          </p:spPr>
        </p:cxnSp>
      </p:grpSp>
      <p:sp>
        <p:nvSpPr>
          <p:cNvPr id="180" name="Google Shape;180;p15"/>
          <p:cNvSpPr/>
          <p:nvPr/>
        </p:nvSpPr>
        <p:spPr>
          <a:xfrm>
            <a:off x="1753325" y="2045475"/>
            <a:ext cx="408600" cy="4086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15"/>
          <p:cNvSpPr/>
          <p:nvPr/>
        </p:nvSpPr>
        <p:spPr>
          <a:xfrm>
            <a:off x="941925" y="2212813"/>
            <a:ext cx="408600" cy="4086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15"/>
          <p:cNvSpPr/>
          <p:nvPr/>
        </p:nvSpPr>
        <p:spPr>
          <a:xfrm>
            <a:off x="2228338" y="2525813"/>
            <a:ext cx="408600" cy="4086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15"/>
          <p:cNvSpPr/>
          <p:nvPr/>
        </p:nvSpPr>
        <p:spPr>
          <a:xfrm>
            <a:off x="3235138" y="3717025"/>
            <a:ext cx="408600" cy="4086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6"/>
          <p:cNvSpPr txBox="1">
            <a:spLocks noGrp="1"/>
          </p:cNvSpPr>
          <p:nvPr>
            <p:ph type="title"/>
          </p:nvPr>
        </p:nvSpPr>
        <p:spPr>
          <a:xfrm>
            <a:off x="457200" y="486600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Feature Categories</a:t>
            </a:r>
            <a:endParaRPr sz="2900"/>
          </a:p>
        </p:txBody>
      </p:sp>
      <p:graphicFrame>
        <p:nvGraphicFramePr>
          <p:cNvPr id="204" name="Google Shape;204;p16"/>
          <p:cNvGraphicFramePr/>
          <p:nvPr/>
        </p:nvGraphicFramePr>
        <p:xfrm>
          <a:off x="569785" y="2790275"/>
          <a:ext cx="1934600" cy="1940120"/>
        </p:xfrm>
        <a:graphic>
          <a:graphicData uri="http://schemas.openxmlformats.org/drawingml/2006/table">
            <a:tbl>
              <a:tblPr>
                <a:noFill/>
                <a:tableStyleId>{15B81C68-BC5A-4996-A93F-E305384A1A86}</a:tableStyleId>
              </a:tblPr>
              <a:tblGrid>
                <a:gridCol w="1934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77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Basic Stats</a:t>
                      </a:r>
                      <a:endParaRPr sz="12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69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Points per game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69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Field goal accuracy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69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Assists per game</a:t>
                      </a:r>
                      <a:endParaRPr sz="12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69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Total rebounds per game</a:t>
                      </a:r>
                      <a:endParaRPr sz="12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05" name="Google Shape;205;p16"/>
          <p:cNvSpPr txBox="1"/>
          <p:nvPr/>
        </p:nvSpPr>
        <p:spPr>
          <a:xfrm>
            <a:off x="1867500" y="1070225"/>
            <a:ext cx="5409000" cy="34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800" b="1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aphicFrame>
        <p:nvGraphicFramePr>
          <p:cNvPr id="206" name="Google Shape;206;p16"/>
          <p:cNvGraphicFramePr/>
          <p:nvPr/>
        </p:nvGraphicFramePr>
        <p:xfrm>
          <a:off x="2593060" y="2790275"/>
          <a:ext cx="1934600" cy="2305880"/>
        </p:xfrm>
        <a:graphic>
          <a:graphicData uri="http://schemas.openxmlformats.org/drawingml/2006/table">
            <a:tbl>
              <a:tblPr>
                <a:noFill/>
                <a:tableStyleId>{15B81C68-BC5A-4996-A93F-E305384A1A86}</a:tableStyleId>
              </a:tblPr>
              <a:tblGrid>
                <a:gridCol w="1934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77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Advanced Stats</a:t>
                      </a:r>
                      <a:endParaRPr sz="12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69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Average age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69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Offensive and Defensive Rating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69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Average possessions per 48 minutes</a:t>
                      </a:r>
                      <a:endParaRPr sz="12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69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True shooting percentage</a:t>
                      </a:r>
                      <a:endParaRPr sz="12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207" name="Google Shape;207;p16"/>
          <p:cNvGraphicFramePr/>
          <p:nvPr/>
        </p:nvGraphicFramePr>
        <p:xfrm>
          <a:off x="4616335" y="2790275"/>
          <a:ext cx="1934600" cy="2305880"/>
        </p:xfrm>
        <a:graphic>
          <a:graphicData uri="http://schemas.openxmlformats.org/drawingml/2006/table">
            <a:tbl>
              <a:tblPr>
                <a:noFill/>
                <a:tableStyleId>{15B81C68-BC5A-4996-A93F-E305384A1A86}</a:tableStyleId>
              </a:tblPr>
              <a:tblGrid>
                <a:gridCol w="1934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77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Shooting Stats</a:t>
                      </a:r>
                      <a:endParaRPr sz="12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69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Average shot distance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69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Percentage of field goals attempted from 0 to 3, 3-10 and 10-16 feet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69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Dunks made</a:t>
                      </a:r>
                      <a:endParaRPr sz="12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69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Layups made</a:t>
                      </a:r>
                      <a:endParaRPr sz="12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208" name="Google Shape;208;p16"/>
          <p:cNvGraphicFramePr/>
          <p:nvPr>
            <p:extLst>
              <p:ext uri="{D42A27DB-BD31-4B8C-83A1-F6EECF244321}">
                <p14:modId xmlns:p14="http://schemas.microsoft.com/office/powerpoint/2010/main" val="637978034"/>
              </p:ext>
            </p:extLst>
          </p:nvPr>
        </p:nvGraphicFramePr>
        <p:xfrm>
          <a:off x="6639610" y="2790275"/>
          <a:ext cx="1934600" cy="1940120"/>
        </p:xfrm>
        <a:graphic>
          <a:graphicData uri="http://schemas.openxmlformats.org/drawingml/2006/table">
            <a:tbl>
              <a:tblPr>
                <a:noFill/>
                <a:tableStyleId>{15B81C68-BC5A-4996-A93F-E305384A1A86}</a:tableStyleId>
              </a:tblPr>
              <a:tblGrid>
                <a:gridCol w="1934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77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Predictive Stats</a:t>
                      </a:r>
                      <a:endParaRPr sz="12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69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Predicted wins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69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Predicted losses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69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Jupiter is a gas giant</a:t>
                      </a:r>
                      <a:endParaRPr sz="12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69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Mercury is the smallest</a:t>
                      </a:r>
                      <a:endParaRPr sz="1200" dirty="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09" name="Google Shape;209;p16"/>
          <p:cNvSpPr/>
          <p:nvPr/>
        </p:nvSpPr>
        <p:spPr>
          <a:xfrm>
            <a:off x="1362775" y="2419561"/>
            <a:ext cx="348600" cy="348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500"/>
          </a:p>
        </p:txBody>
      </p:sp>
      <p:sp>
        <p:nvSpPr>
          <p:cNvPr id="210" name="Google Shape;210;p16"/>
          <p:cNvSpPr/>
          <p:nvPr/>
        </p:nvSpPr>
        <p:spPr>
          <a:xfrm>
            <a:off x="3386050" y="2419563"/>
            <a:ext cx="348600" cy="348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500"/>
          </a:p>
        </p:txBody>
      </p:sp>
      <p:sp>
        <p:nvSpPr>
          <p:cNvPr id="211" name="Google Shape;211;p16"/>
          <p:cNvSpPr/>
          <p:nvPr/>
        </p:nvSpPr>
        <p:spPr>
          <a:xfrm>
            <a:off x="5452950" y="2419561"/>
            <a:ext cx="348600" cy="3486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500"/>
          </a:p>
        </p:txBody>
      </p:sp>
      <p:sp>
        <p:nvSpPr>
          <p:cNvPr id="212" name="Google Shape;212;p16"/>
          <p:cNvSpPr/>
          <p:nvPr/>
        </p:nvSpPr>
        <p:spPr>
          <a:xfrm>
            <a:off x="7432600" y="2419561"/>
            <a:ext cx="348600" cy="3486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500"/>
          </a:p>
        </p:txBody>
      </p:sp>
      <p:sp>
        <p:nvSpPr>
          <p:cNvPr id="213" name="Google Shape;213;p16"/>
          <p:cNvSpPr/>
          <p:nvPr/>
        </p:nvSpPr>
        <p:spPr>
          <a:xfrm>
            <a:off x="4371970" y="1610109"/>
            <a:ext cx="398453" cy="22517"/>
          </a:xfrm>
          <a:custGeom>
            <a:avLst/>
            <a:gdLst/>
            <a:ahLst/>
            <a:cxnLst/>
            <a:rect l="l" t="t" r="r" b="b"/>
            <a:pathLst>
              <a:path w="6618" h="374" extrusionOk="0">
                <a:moveTo>
                  <a:pt x="260" y="1"/>
                </a:moveTo>
                <a:cubicBezTo>
                  <a:pt x="114" y="1"/>
                  <a:pt x="0" y="82"/>
                  <a:pt x="0" y="187"/>
                </a:cubicBezTo>
                <a:cubicBezTo>
                  <a:pt x="0" y="292"/>
                  <a:pt x="114" y="373"/>
                  <a:pt x="260" y="373"/>
                </a:cubicBezTo>
                <a:lnTo>
                  <a:pt x="6358" y="373"/>
                </a:lnTo>
                <a:cubicBezTo>
                  <a:pt x="6503" y="373"/>
                  <a:pt x="6617" y="292"/>
                  <a:pt x="6617" y="187"/>
                </a:cubicBezTo>
                <a:cubicBezTo>
                  <a:pt x="6617" y="82"/>
                  <a:pt x="6503" y="1"/>
                  <a:pt x="6358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4" name="Google Shape;214;p16"/>
          <p:cNvGrpSpPr/>
          <p:nvPr/>
        </p:nvGrpSpPr>
        <p:grpSpPr>
          <a:xfrm>
            <a:off x="4255358" y="1494309"/>
            <a:ext cx="633246" cy="782363"/>
            <a:chOff x="4296950" y="1621307"/>
            <a:chExt cx="550123" cy="679665"/>
          </a:xfrm>
        </p:grpSpPr>
        <p:sp>
          <p:nvSpPr>
            <p:cNvPr id="215" name="Google Shape;215;p16"/>
            <p:cNvSpPr/>
            <p:nvPr/>
          </p:nvSpPr>
          <p:spPr>
            <a:xfrm>
              <a:off x="4523093" y="1917582"/>
              <a:ext cx="96151" cy="265925"/>
            </a:xfrm>
            <a:custGeom>
              <a:avLst/>
              <a:gdLst/>
              <a:ahLst/>
              <a:cxnLst/>
              <a:rect l="l" t="t" r="r" b="b"/>
              <a:pathLst>
                <a:path w="1597" h="4417" extrusionOk="0">
                  <a:moveTo>
                    <a:pt x="801" y="1"/>
                  </a:moveTo>
                  <a:cubicBezTo>
                    <a:pt x="360" y="1"/>
                    <a:pt x="1" y="360"/>
                    <a:pt x="1" y="796"/>
                  </a:cubicBezTo>
                  <a:cubicBezTo>
                    <a:pt x="1" y="974"/>
                    <a:pt x="60" y="1133"/>
                    <a:pt x="155" y="1265"/>
                  </a:cubicBezTo>
                  <a:cubicBezTo>
                    <a:pt x="155" y="1265"/>
                    <a:pt x="969" y="2688"/>
                    <a:pt x="155" y="4416"/>
                  </a:cubicBezTo>
                  <a:lnTo>
                    <a:pt x="1442" y="4416"/>
                  </a:lnTo>
                  <a:cubicBezTo>
                    <a:pt x="628" y="2688"/>
                    <a:pt x="1442" y="1265"/>
                    <a:pt x="1442" y="1265"/>
                  </a:cubicBezTo>
                  <a:cubicBezTo>
                    <a:pt x="1538" y="1133"/>
                    <a:pt x="1597" y="974"/>
                    <a:pt x="1597" y="796"/>
                  </a:cubicBezTo>
                  <a:cubicBezTo>
                    <a:pt x="1597" y="360"/>
                    <a:pt x="1238" y="1"/>
                    <a:pt x="8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16"/>
            <p:cNvSpPr/>
            <p:nvPr/>
          </p:nvSpPr>
          <p:spPr>
            <a:xfrm>
              <a:off x="4469688" y="2183452"/>
              <a:ext cx="202959" cy="117520"/>
            </a:xfrm>
            <a:custGeom>
              <a:avLst/>
              <a:gdLst/>
              <a:ahLst/>
              <a:cxnLst/>
              <a:rect l="l" t="t" r="r" b="b"/>
              <a:pathLst>
                <a:path w="3371" h="1952" extrusionOk="0">
                  <a:moveTo>
                    <a:pt x="1" y="0"/>
                  </a:moveTo>
                  <a:lnTo>
                    <a:pt x="1" y="1951"/>
                  </a:lnTo>
                  <a:lnTo>
                    <a:pt x="3371" y="1951"/>
                  </a:lnTo>
                  <a:lnTo>
                    <a:pt x="33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16"/>
            <p:cNvSpPr/>
            <p:nvPr/>
          </p:nvSpPr>
          <p:spPr>
            <a:xfrm>
              <a:off x="4494073" y="2210003"/>
              <a:ext cx="154191" cy="64419"/>
            </a:xfrm>
            <a:custGeom>
              <a:avLst/>
              <a:gdLst/>
              <a:ahLst/>
              <a:cxnLst/>
              <a:rect l="l" t="t" r="r" b="b"/>
              <a:pathLst>
                <a:path w="2561" h="1070" extrusionOk="0">
                  <a:moveTo>
                    <a:pt x="1" y="0"/>
                  </a:moveTo>
                  <a:lnTo>
                    <a:pt x="1" y="1069"/>
                  </a:lnTo>
                  <a:lnTo>
                    <a:pt x="2561" y="1069"/>
                  </a:lnTo>
                  <a:lnTo>
                    <a:pt x="25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16"/>
            <p:cNvSpPr/>
            <p:nvPr/>
          </p:nvSpPr>
          <p:spPr>
            <a:xfrm>
              <a:off x="4368658" y="1621307"/>
              <a:ext cx="410495" cy="378449"/>
            </a:xfrm>
            <a:custGeom>
              <a:avLst/>
              <a:gdLst/>
              <a:ahLst/>
              <a:cxnLst/>
              <a:rect l="l" t="t" r="r" b="b"/>
              <a:pathLst>
                <a:path w="6818" h="6286" extrusionOk="0">
                  <a:moveTo>
                    <a:pt x="269" y="1"/>
                  </a:moveTo>
                  <a:cubicBezTo>
                    <a:pt x="269" y="1"/>
                    <a:pt x="1" y="6286"/>
                    <a:pt x="3352" y="6286"/>
                  </a:cubicBezTo>
                  <a:cubicBezTo>
                    <a:pt x="6818" y="6286"/>
                    <a:pt x="6436" y="1"/>
                    <a:pt x="64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16"/>
            <p:cNvSpPr/>
            <p:nvPr/>
          </p:nvSpPr>
          <p:spPr>
            <a:xfrm>
              <a:off x="4407011" y="1652554"/>
              <a:ext cx="332707" cy="306684"/>
            </a:xfrm>
            <a:custGeom>
              <a:avLst/>
              <a:gdLst/>
              <a:ahLst/>
              <a:cxnLst/>
              <a:rect l="l" t="t" r="r" b="b"/>
              <a:pathLst>
                <a:path w="5526" h="5094" extrusionOk="0">
                  <a:moveTo>
                    <a:pt x="219" y="0"/>
                  </a:moveTo>
                  <a:cubicBezTo>
                    <a:pt x="219" y="0"/>
                    <a:pt x="0" y="5094"/>
                    <a:pt x="2715" y="5094"/>
                  </a:cubicBezTo>
                  <a:cubicBezTo>
                    <a:pt x="5526" y="5094"/>
                    <a:pt x="5217" y="0"/>
                    <a:pt x="521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16"/>
            <p:cNvSpPr/>
            <p:nvPr/>
          </p:nvSpPr>
          <p:spPr>
            <a:xfrm>
              <a:off x="4296950" y="1687112"/>
              <a:ext cx="139140" cy="222036"/>
            </a:xfrm>
            <a:custGeom>
              <a:avLst/>
              <a:gdLst/>
              <a:ahLst/>
              <a:cxnLst/>
              <a:rect l="l" t="t" r="r" b="b"/>
              <a:pathLst>
                <a:path w="2311" h="3688" extrusionOk="0">
                  <a:moveTo>
                    <a:pt x="1261" y="0"/>
                  </a:moveTo>
                  <a:cubicBezTo>
                    <a:pt x="992" y="0"/>
                    <a:pt x="618" y="51"/>
                    <a:pt x="346" y="290"/>
                  </a:cubicBezTo>
                  <a:cubicBezTo>
                    <a:pt x="109" y="500"/>
                    <a:pt x="0" y="804"/>
                    <a:pt x="23" y="1191"/>
                  </a:cubicBezTo>
                  <a:cubicBezTo>
                    <a:pt x="69" y="1987"/>
                    <a:pt x="746" y="2451"/>
                    <a:pt x="1287" y="2819"/>
                  </a:cubicBezTo>
                  <a:cubicBezTo>
                    <a:pt x="1424" y="2914"/>
                    <a:pt x="1560" y="3005"/>
                    <a:pt x="1669" y="3096"/>
                  </a:cubicBezTo>
                  <a:cubicBezTo>
                    <a:pt x="1619" y="3146"/>
                    <a:pt x="1587" y="3215"/>
                    <a:pt x="1578" y="3287"/>
                  </a:cubicBezTo>
                  <a:cubicBezTo>
                    <a:pt x="1565" y="3378"/>
                    <a:pt x="1587" y="3474"/>
                    <a:pt x="1647" y="3547"/>
                  </a:cubicBezTo>
                  <a:cubicBezTo>
                    <a:pt x="1701" y="3624"/>
                    <a:pt x="1783" y="3669"/>
                    <a:pt x="1878" y="3683"/>
                  </a:cubicBezTo>
                  <a:cubicBezTo>
                    <a:pt x="1892" y="3688"/>
                    <a:pt x="1910" y="3688"/>
                    <a:pt x="1928" y="3688"/>
                  </a:cubicBezTo>
                  <a:cubicBezTo>
                    <a:pt x="2101" y="3688"/>
                    <a:pt x="2251" y="3556"/>
                    <a:pt x="2274" y="3383"/>
                  </a:cubicBezTo>
                  <a:cubicBezTo>
                    <a:pt x="2279" y="3369"/>
                    <a:pt x="2279" y="3360"/>
                    <a:pt x="2279" y="3346"/>
                  </a:cubicBezTo>
                  <a:lnTo>
                    <a:pt x="2310" y="3342"/>
                  </a:lnTo>
                  <a:lnTo>
                    <a:pt x="2292" y="3228"/>
                  </a:lnTo>
                  <a:cubicBezTo>
                    <a:pt x="2238" y="2919"/>
                    <a:pt x="1919" y="2701"/>
                    <a:pt x="1542" y="2446"/>
                  </a:cubicBezTo>
                  <a:cubicBezTo>
                    <a:pt x="1060" y="2114"/>
                    <a:pt x="510" y="1741"/>
                    <a:pt x="478" y="1164"/>
                  </a:cubicBezTo>
                  <a:cubicBezTo>
                    <a:pt x="464" y="923"/>
                    <a:pt x="519" y="745"/>
                    <a:pt x="646" y="632"/>
                  </a:cubicBezTo>
                  <a:cubicBezTo>
                    <a:pt x="814" y="486"/>
                    <a:pt x="1074" y="454"/>
                    <a:pt x="1260" y="454"/>
                  </a:cubicBezTo>
                  <a:cubicBezTo>
                    <a:pt x="1406" y="454"/>
                    <a:pt x="1515" y="472"/>
                    <a:pt x="1515" y="472"/>
                  </a:cubicBezTo>
                  <a:lnTo>
                    <a:pt x="1628" y="500"/>
                  </a:lnTo>
                  <a:lnTo>
                    <a:pt x="1710" y="49"/>
                  </a:lnTo>
                  <a:lnTo>
                    <a:pt x="1601" y="27"/>
                  </a:lnTo>
                  <a:cubicBezTo>
                    <a:pt x="1576" y="23"/>
                    <a:pt x="1442" y="0"/>
                    <a:pt x="12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16"/>
            <p:cNvSpPr/>
            <p:nvPr/>
          </p:nvSpPr>
          <p:spPr>
            <a:xfrm>
              <a:off x="4707933" y="1687112"/>
              <a:ext cx="139140" cy="222036"/>
            </a:xfrm>
            <a:custGeom>
              <a:avLst/>
              <a:gdLst/>
              <a:ahLst/>
              <a:cxnLst/>
              <a:rect l="l" t="t" r="r" b="b"/>
              <a:pathLst>
                <a:path w="2311" h="3688" extrusionOk="0">
                  <a:moveTo>
                    <a:pt x="1051" y="0"/>
                  </a:moveTo>
                  <a:cubicBezTo>
                    <a:pt x="871" y="0"/>
                    <a:pt x="738" y="23"/>
                    <a:pt x="714" y="27"/>
                  </a:cubicBezTo>
                  <a:lnTo>
                    <a:pt x="601" y="49"/>
                  </a:lnTo>
                  <a:lnTo>
                    <a:pt x="682" y="495"/>
                  </a:lnTo>
                  <a:lnTo>
                    <a:pt x="796" y="472"/>
                  </a:lnTo>
                  <a:cubicBezTo>
                    <a:pt x="796" y="472"/>
                    <a:pt x="905" y="454"/>
                    <a:pt x="1051" y="454"/>
                  </a:cubicBezTo>
                  <a:cubicBezTo>
                    <a:pt x="1242" y="454"/>
                    <a:pt x="1501" y="486"/>
                    <a:pt x="1665" y="632"/>
                  </a:cubicBezTo>
                  <a:cubicBezTo>
                    <a:pt x="1792" y="745"/>
                    <a:pt x="1851" y="923"/>
                    <a:pt x="1838" y="1164"/>
                  </a:cubicBezTo>
                  <a:cubicBezTo>
                    <a:pt x="1801" y="1741"/>
                    <a:pt x="1255" y="2114"/>
                    <a:pt x="769" y="2446"/>
                  </a:cubicBezTo>
                  <a:cubicBezTo>
                    <a:pt x="396" y="2701"/>
                    <a:pt x="73" y="2919"/>
                    <a:pt x="18" y="3228"/>
                  </a:cubicBezTo>
                  <a:lnTo>
                    <a:pt x="0" y="3342"/>
                  </a:lnTo>
                  <a:lnTo>
                    <a:pt x="32" y="3346"/>
                  </a:lnTo>
                  <a:cubicBezTo>
                    <a:pt x="32" y="3360"/>
                    <a:pt x="37" y="3369"/>
                    <a:pt x="37" y="3383"/>
                  </a:cubicBezTo>
                  <a:cubicBezTo>
                    <a:pt x="64" y="3556"/>
                    <a:pt x="209" y="3688"/>
                    <a:pt x="387" y="3688"/>
                  </a:cubicBezTo>
                  <a:cubicBezTo>
                    <a:pt x="400" y="3688"/>
                    <a:pt x="419" y="3688"/>
                    <a:pt x="437" y="3683"/>
                  </a:cubicBezTo>
                  <a:cubicBezTo>
                    <a:pt x="528" y="3669"/>
                    <a:pt x="610" y="3624"/>
                    <a:pt x="669" y="3547"/>
                  </a:cubicBezTo>
                  <a:cubicBezTo>
                    <a:pt x="723" y="3474"/>
                    <a:pt x="751" y="3378"/>
                    <a:pt x="737" y="3287"/>
                  </a:cubicBezTo>
                  <a:cubicBezTo>
                    <a:pt x="723" y="3215"/>
                    <a:pt x="692" y="3146"/>
                    <a:pt x="646" y="3096"/>
                  </a:cubicBezTo>
                  <a:cubicBezTo>
                    <a:pt x="751" y="3005"/>
                    <a:pt x="892" y="2914"/>
                    <a:pt x="1024" y="2819"/>
                  </a:cubicBezTo>
                  <a:cubicBezTo>
                    <a:pt x="1569" y="2451"/>
                    <a:pt x="2242" y="1987"/>
                    <a:pt x="2288" y="1191"/>
                  </a:cubicBezTo>
                  <a:cubicBezTo>
                    <a:pt x="2310" y="804"/>
                    <a:pt x="2201" y="500"/>
                    <a:pt x="1965" y="290"/>
                  </a:cubicBezTo>
                  <a:cubicBezTo>
                    <a:pt x="1693" y="51"/>
                    <a:pt x="1319" y="0"/>
                    <a:pt x="10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2" name="Google Shape;222;p16"/>
          <p:cNvSpPr/>
          <p:nvPr/>
        </p:nvSpPr>
        <p:spPr>
          <a:xfrm>
            <a:off x="4274400" y="1681475"/>
            <a:ext cx="595200" cy="5952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23" name="Google Shape;223;p16"/>
          <p:cNvCxnSpPr>
            <a:stCxn id="209" idx="0"/>
            <a:endCxn id="222" idx="4"/>
          </p:cNvCxnSpPr>
          <p:nvPr/>
        </p:nvCxnSpPr>
        <p:spPr>
          <a:xfrm rot="-5400000">
            <a:off x="2983075" y="830761"/>
            <a:ext cx="142800" cy="3034800"/>
          </a:xfrm>
          <a:prstGeom prst="bentConnector3">
            <a:avLst>
              <a:gd name="adj1" fmla="val 5003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4" name="Google Shape;224;p16"/>
          <p:cNvCxnSpPr>
            <a:stCxn id="210" idx="0"/>
            <a:endCxn id="222" idx="4"/>
          </p:cNvCxnSpPr>
          <p:nvPr/>
        </p:nvCxnSpPr>
        <p:spPr>
          <a:xfrm rot="-5400000">
            <a:off x="3994750" y="1842363"/>
            <a:ext cx="142800" cy="1011600"/>
          </a:xfrm>
          <a:prstGeom prst="bentConnector3">
            <a:avLst>
              <a:gd name="adj1" fmla="val 50031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5" name="Google Shape;225;p16"/>
          <p:cNvCxnSpPr>
            <a:stCxn id="211" idx="0"/>
            <a:endCxn id="222" idx="4"/>
          </p:cNvCxnSpPr>
          <p:nvPr/>
        </p:nvCxnSpPr>
        <p:spPr>
          <a:xfrm rot="5400000" flipH="1">
            <a:off x="5028300" y="1820611"/>
            <a:ext cx="142800" cy="1055100"/>
          </a:xfrm>
          <a:prstGeom prst="bentConnector3">
            <a:avLst>
              <a:gd name="adj1" fmla="val 5003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6" name="Google Shape;226;p16"/>
          <p:cNvCxnSpPr>
            <a:stCxn id="212" idx="0"/>
            <a:endCxn id="222" idx="4"/>
          </p:cNvCxnSpPr>
          <p:nvPr/>
        </p:nvCxnSpPr>
        <p:spPr>
          <a:xfrm rot="5400000" flipH="1">
            <a:off x="6018100" y="830761"/>
            <a:ext cx="142800" cy="3034800"/>
          </a:xfrm>
          <a:prstGeom prst="bentConnector3">
            <a:avLst>
              <a:gd name="adj1" fmla="val 5003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27" name="Google Shape;227;p16"/>
          <p:cNvGrpSpPr/>
          <p:nvPr/>
        </p:nvGrpSpPr>
        <p:grpSpPr>
          <a:xfrm>
            <a:off x="4453805" y="1572935"/>
            <a:ext cx="236658" cy="236504"/>
            <a:chOff x="4437825" y="1557050"/>
            <a:chExt cx="268350" cy="268175"/>
          </a:xfrm>
        </p:grpSpPr>
        <p:sp>
          <p:nvSpPr>
            <p:cNvPr id="228" name="Google Shape;228;p16"/>
            <p:cNvSpPr/>
            <p:nvPr/>
          </p:nvSpPr>
          <p:spPr>
            <a:xfrm>
              <a:off x="4491900" y="1557050"/>
              <a:ext cx="69900" cy="124200"/>
            </a:xfrm>
            <a:custGeom>
              <a:avLst/>
              <a:gdLst/>
              <a:ahLst/>
              <a:cxnLst/>
              <a:rect l="l" t="t" r="r" b="b"/>
              <a:pathLst>
                <a:path w="2796" h="4968" extrusionOk="0">
                  <a:moveTo>
                    <a:pt x="2795" y="1"/>
                  </a:moveTo>
                  <a:cubicBezTo>
                    <a:pt x="1752" y="79"/>
                    <a:pt x="792" y="455"/>
                    <a:pt x="0" y="1044"/>
                  </a:cubicBezTo>
                  <a:cubicBezTo>
                    <a:pt x="1099" y="2069"/>
                    <a:pt x="1765" y="3471"/>
                    <a:pt x="1869" y="4968"/>
                  </a:cubicBezTo>
                  <a:lnTo>
                    <a:pt x="2795" y="4968"/>
                  </a:lnTo>
                  <a:lnTo>
                    <a:pt x="279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16"/>
            <p:cNvSpPr/>
            <p:nvPr/>
          </p:nvSpPr>
          <p:spPr>
            <a:xfrm>
              <a:off x="4437825" y="1596425"/>
              <a:ext cx="80700" cy="84825"/>
            </a:xfrm>
            <a:custGeom>
              <a:avLst/>
              <a:gdLst/>
              <a:ahLst/>
              <a:cxnLst/>
              <a:rect l="l" t="t" r="r" b="b"/>
              <a:pathLst>
                <a:path w="3228" h="3393" extrusionOk="0">
                  <a:moveTo>
                    <a:pt x="1553" y="1"/>
                  </a:moveTo>
                  <a:cubicBezTo>
                    <a:pt x="671" y="883"/>
                    <a:pt x="100" y="2073"/>
                    <a:pt x="0" y="3393"/>
                  </a:cubicBezTo>
                  <a:lnTo>
                    <a:pt x="3228" y="3393"/>
                  </a:lnTo>
                  <a:cubicBezTo>
                    <a:pt x="3124" y="2095"/>
                    <a:pt x="2527" y="879"/>
                    <a:pt x="15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16"/>
            <p:cNvSpPr/>
            <p:nvPr/>
          </p:nvSpPr>
          <p:spPr>
            <a:xfrm>
              <a:off x="4581675" y="1557050"/>
              <a:ext cx="70000" cy="124200"/>
            </a:xfrm>
            <a:custGeom>
              <a:avLst/>
              <a:gdLst/>
              <a:ahLst/>
              <a:cxnLst/>
              <a:rect l="l" t="t" r="r" b="b"/>
              <a:pathLst>
                <a:path w="2800" h="4968" extrusionOk="0">
                  <a:moveTo>
                    <a:pt x="0" y="1"/>
                  </a:moveTo>
                  <a:lnTo>
                    <a:pt x="0" y="4968"/>
                  </a:lnTo>
                  <a:lnTo>
                    <a:pt x="930" y="4968"/>
                  </a:lnTo>
                  <a:cubicBezTo>
                    <a:pt x="1034" y="3471"/>
                    <a:pt x="1700" y="2069"/>
                    <a:pt x="2799" y="1044"/>
                  </a:cubicBezTo>
                  <a:cubicBezTo>
                    <a:pt x="2008" y="455"/>
                    <a:pt x="1043" y="79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16"/>
            <p:cNvSpPr/>
            <p:nvPr/>
          </p:nvSpPr>
          <p:spPr>
            <a:xfrm>
              <a:off x="4437825" y="1701125"/>
              <a:ext cx="80700" cy="84725"/>
            </a:xfrm>
            <a:custGeom>
              <a:avLst/>
              <a:gdLst/>
              <a:ahLst/>
              <a:cxnLst/>
              <a:rect l="l" t="t" r="r" b="b"/>
              <a:pathLst>
                <a:path w="3228" h="3389" extrusionOk="0">
                  <a:moveTo>
                    <a:pt x="0" y="1"/>
                  </a:moveTo>
                  <a:cubicBezTo>
                    <a:pt x="100" y="1320"/>
                    <a:pt x="671" y="2506"/>
                    <a:pt x="1553" y="3388"/>
                  </a:cubicBezTo>
                  <a:cubicBezTo>
                    <a:pt x="2527" y="2510"/>
                    <a:pt x="3124" y="1299"/>
                    <a:pt x="32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16"/>
            <p:cNvSpPr/>
            <p:nvPr/>
          </p:nvSpPr>
          <p:spPr>
            <a:xfrm>
              <a:off x="4581675" y="1701125"/>
              <a:ext cx="70000" cy="124100"/>
            </a:xfrm>
            <a:custGeom>
              <a:avLst/>
              <a:gdLst/>
              <a:ahLst/>
              <a:cxnLst/>
              <a:rect l="l" t="t" r="r" b="b"/>
              <a:pathLst>
                <a:path w="2800" h="4964" extrusionOk="0">
                  <a:moveTo>
                    <a:pt x="0" y="1"/>
                  </a:moveTo>
                  <a:lnTo>
                    <a:pt x="0" y="4963"/>
                  </a:lnTo>
                  <a:cubicBezTo>
                    <a:pt x="1043" y="4885"/>
                    <a:pt x="2008" y="4509"/>
                    <a:pt x="2799" y="3920"/>
                  </a:cubicBezTo>
                  <a:cubicBezTo>
                    <a:pt x="1700" y="2895"/>
                    <a:pt x="1034" y="1493"/>
                    <a:pt x="9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16"/>
            <p:cNvSpPr/>
            <p:nvPr/>
          </p:nvSpPr>
          <p:spPr>
            <a:xfrm>
              <a:off x="4625575" y="1701125"/>
              <a:ext cx="80600" cy="84725"/>
            </a:xfrm>
            <a:custGeom>
              <a:avLst/>
              <a:gdLst/>
              <a:ahLst/>
              <a:cxnLst/>
              <a:rect l="l" t="t" r="r" b="b"/>
              <a:pathLst>
                <a:path w="3224" h="3389" extrusionOk="0">
                  <a:moveTo>
                    <a:pt x="1" y="1"/>
                  </a:moveTo>
                  <a:cubicBezTo>
                    <a:pt x="104" y="1299"/>
                    <a:pt x="697" y="2510"/>
                    <a:pt x="1675" y="3388"/>
                  </a:cubicBezTo>
                  <a:cubicBezTo>
                    <a:pt x="2553" y="2506"/>
                    <a:pt x="3129" y="1320"/>
                    <a:pt x="32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16"/>
            <p:cNvSpPr/>
            <p:nvPr/>
          </p:nvSpPr>
          <p:spPr>
            <a:xfrm>
              <a:off x="4625575" y="1596425"/>
              <a:ext cx="80600" cy="84825"/>
            </a:xfrm>
            <a:custGeom>
              <a:avLst/>
              <a:gdLst/>
              <a:ahLst/>
              <a:cxnLst/>
              <a:rect l="l" t="t" r="r" b="b"/>
              <a:pathLst>
                <a:path w="3224" h="3393" extrusionOk="0">
                  <a:moveTo>
                    <a:pt x="1675" y="1"/>
                  </a:moveTo>
                  <a:cubicBezTo>
                    <a:pt x="697" y="879"/>
                    <a:pt x="104" y="2095"/>
                    <a:pt x="1" y="3393"/>
                  </a:cubicBezTo>
                  <a:lnTo>
                    <a:pt x="3224" y="3393"/>
                  </a:lnTo>
                  <a:cubicBezTo>
                    <a:pt x="3129" y="2073"/>
                    <a:pt x="2553" y="883"/>
                    <a:pt x="16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16"/>
            <p:cNvSpPr/>
            <p:nvPr/>
          </p:nvSpPr>
          <p:spPr>
            <a:xfrm>
              <a:off x="4491900" y="1701125"/>
              <a:ext cx="69900" cy="124100"/>
            </a:xfrm>
            <a:custGeom>
              <a:avLst/>
              <a:gdLst/>
              <a:ahLst/>
              <a:cxnLst/>
              <a:rect l="l" t="t" r="r" b="b"/>
              <a:pathLst>
                <a:path w="2796" h="4964" extrusionOk="0">
                  <a:moveTo>
                    <a:pt x="1869" y="1"/>
                  </a:moveTo>
                  <a:cubicBezTo>
                    <a:pt x="1765" y="1493"/>
                    <a:pt x="1099" y="2895"/>
                    <a:pt x="0" y="3920"/>
                  </a:cubicBezTo>
                  <a:cubicBezTo>
                    <a:pt x="792" y="4509"/>
                    <a:pt x="1752" y="4885"/>
                    <a:pt x="2795" y="4963"/>
                  </a:cubicBezTo>
                  <a:lnTo>
                    <a:pt x="279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6" name="Google Shape;236;p16"/>
          <p:cNvGrpSpPr/>
          <p:nvPr/>
        </p:nvGrpSpPr>
        <p:grpSpPr>
          <a:xfrm>
            <a:off x="1418743" y="2475598"/>
            <a:ext cx="236658" cy="236504"/>
            <a:chOff x="4437825" y="1557050"/>
            <a:chExt cx="268350" cy="268175"/>
          </a:xfrm>
        </p:grpSpPr>
        <p:sp>
          <p:nvSpPr>
            <p:cNvPr id="237" name="Google Shape;237;p16"/>
            <p:cNvSpPr/>
            <p:nvPr/>
          </p:nvSpPr>
          <p:spPr>
            <a:xfrm>
              <a:off x="4491900" y="1557050"/>
              <a:ext cx="69900" cy="124200"/>
            </a:xfrm>
            <a:custGeom>
              <a:avLst/>
              <a:gdLst/>
              <a:ahLst/>
              <a:cxnLst/>
              <a:rect l="l" t="t" r="r" b="b"/>
              <a:pathLst>
                <a:path w="2796" h="4968" extrusionOk="0">
                  <a:moveTo>
                    <a:pt x="2795" y="1"/>
                  </a:moveTo>
                  <a:cubicBezTo>
                    <a:pt x="1752" y="79"/>
                    <a:pt x="792" y="455"/>
                    <a:pt x="0" y="1044"/>
                  </a:cubicBezTo>
                  <a:cubicBezTo>
                    <a:pt x="1099" y="2069"/>
                    <a:pt x="1765" y="3471"/>
                    <a:pt x="1869" y="4968"/>
                  </a:cubicBezTo>
                  <a:lnTo>
                    <a:pt x="2795" y="4968"/>
                  </a:lnTo>
                  <a:lnTo>
                    <a:pt x="279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16"/>
            <p:cNvSpPr/>
            <p:nvPr/>
          </p:nvSpPr>
          <p:spPr>
            <a:xfrm>
              <a:off x="4437825" y="1596425"/>
              <a:ext cx="80700" cy="84825"/>
            </a:xfrm>
            <a:custGeom>
              <a:avLst/>
              <a:gdLst/>
              <a:ahLst/>
              <a:cxnLst/>
              <a:rect l="l" t="t" r="r" b="b"/>
              <a:pathLst>
                <a:path w="3228" h="3393" extrusionOk="0">
                  <a:moveTo>
                    <a:pt x="1553" y="1"/>
                  </a:moveTo>
                  <a:cubicBezTo>
                    <a:pt x="671" y="883"/>
                    <a:pt x="100" y="2073"/>
                    <a:pt x="0" y="3393"/>
                  </a:cubicBezTo>
                  <a:lnTo>
                    <a:pt x="3228" y="3393"/>
                  </a:lnTo>
                  <a:cubicBezTo>
                    <a:pt x="3124" y="2095"/>
                    <a:pt x="2527" y="879"/>
                    <a:pt x="15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16"/>
            <p:cNvSpPr/>
            <p:nvPr/>
          </p:nvSpPr>
          <p:spPr>
            <a:xfrm>
              <a:off x="4581675" y="1557050"/>
              <a:ext cx="70000" cy="124200"/>
            </a:xfrm>
            <a:custGeom>
              <a:avLst/>
              <a:gdLst/>
              <a:ahLst/>
              <a:cxnLst/>
              <a:rect l="l" t="t" r="r" b="b"/>
              <a:pathLst>
                <a:path w="2800" h="4968" extrusionOk="0">
                  <a:moveTo>
                    <a:pt x="0" y="1"/>
                  </a:moveTo>
                  <a:lnTo>
                    <a:pt x="0" y="4968"/>
                  </a:lnTo>
                  <a:lnTo>
                    <a:pt x="930" y="4968"/>
                  </a:lnTo>
                  <a:cubicBezTo>
                    <a:pt x="1034" y="3471"/>
                    <a:pt x="1700" y="2069"/>
                    <a:pt x="2799" y="1044"/>
                  </a:cubicBezTo>
                  <a:cubicBezTo>
                    <a:pt x="2008" y="455"/>
                    <a:pt x="1043" y="79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16"/>
            <p:cNvSpPr/>
            <p:nvPr/>
          </p:nvSpPr>
          <p:spPr>
            <a:xfrm>
              <a:off x="4437825" y="1701125"/>
              <a:ext cx="80700" cy="84725"/>
            </a:xfrm>
            <a:custGeom>
              <a:avLst/>
              <a:gdLst/>
              <a:ahLst/>
              <a:cxnLst/>
              <a:rect l="l" t="t" r="r" b="b"/>
              <a:pathLst>
                <a:path w="3228" h="3389" extrusionOk="0">
                  <a:moveTo>
                    <a:pt x="0" y="1"/>
                  </a:moveTo>
                  <a:cubicBezTo>
                    <a:pt x="100" y="1320"/>
                    <a:pt x="671" y="2506"/>
                    <a:pt x="1553" y="3388"/>
                  </a:cubicBezTo>
                  <a:cubicBezTo>
                    <a:pt x="2527" y="2510"/>
                    <a:pt x="3124" y="1299"/>
                    <a:pt x="322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16"/>
            <p:cNvSpPr/>
            <p:nvPr/>
          </p:nvSpPr>
          <p:spPr>
            <a:xfrm>
              <a:off x="4581675" y="1701125"/>
              <a:ext cx="70000" cy="124100"/>
            </a:xfrm>
            <a:custGeom>
              <a:avLst/>
              <a:gdLst/>
              <a:ahLst/>
              <a:cxnLst/>
              <a:rect l="l" t="t" r="r" b="b"/>
              <a:pathLst>
                <a:path w="2800" h="4964" extrusionOk="0">
                  <a:moveTo>
                    <a:pt x="0" y="1"/>
                  </a:moveTo>
                  <a:lnTo>
                    <a:pt x="0" y="4963"/>
                  </a:lnTo>
                  <a:cubicBezTo>
                    <a:pt x="1043" y="4885"/>
                    <a:pt x="2008" y="4509"/>
                    <a:pt x="2799" y="3920"/>
                  </a:cubicBezTo>
                  <a:cubicBezTo>
                    <a:pt x="1700" y="2895"/>
                    <a:pt x="1034" y="1493"/>
                    <a:pt x="9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16"/>
            <p:cNvSpPr/>
            <p:nvPr/>
          </p:nvSpPr>
          <p:spPr>
            <a:xfrm>
              <a:off x="4625575" y="1701125"/>
              <a:ext cx="80600" cy="84725"/>
            </a:xfrm>
            <a:custGeom>
              <a:avLst/>
              <a:gdLst/>
              <a:ahLst/>
              <a:cxnLst/>
              <a:rect l="l" t="t" r="r" b="b"/>
              <a:pathLst>
                <a:path w="3224" h="3389" extrusionOk="0">
                  <a:moveTo>
                    <a:pt x="1" y="1"/>
                  </a:moveTo>
                  <a:cubicBezTo>
                    <a:pt x="104" y="1299"/>
                    <a:pt x="697" y="2510"/>
                    <a:pt x="1675" y="3388"/>
                  </a:cubicBezTo>
                  <a:cubicBezTo>
                    <a:pt x="2553" y="2506"/>
                    <a:pt x="3129" y="1320"/>
                    <a:pt x="32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6"/>
            <p:cNvSpPr/>
            <p:nvPr/>
          </p:nvSpPr>
          <p:spPr>
            <a:xfrm>
              <a:off x="4625575" y="1596425"/>
              <a:ext cx="80600" cy="84825"/>
            </a:xfrm>
            <a:custGeom>
              <a:avLst/>
              <a:gdLst/>
              <a:ahLst/>
              <a:cxnLst/>
              <a:rect l="l" t="t" r="r" b="b"/>
              <a:pathLst>
                <a:path w="3224" h="3393" extrusionOk="0">
                  <a:moveTo>
                    <a:pt x="1675" y="1"/>
                  </a:moveTo>
                  <a:cubicBezTo>
                    <a:pt x="697" y="879"/>
                    <a:pt x="104" y="2095"/>
                    <a:pt x="1" y="3393"/>
                  </a:cubicBezTo>
                  <a:lnTo>
                    <a:pt x="3224" y="3393"/>
                  </a:lnTo>
                  <a:cubicBezTo>
                    <a:pt x="3129" y="2073"/>
                    <a:pt x="2553" y="883"/>
                    <a:pt x="16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16"/>
            <p:cNvSpPr/>
            <p:nvPr/>
          </p:nvSpPr>
          <p:spPr>
            <a:xfrm>
              <a:off x="4491900" y="1701125"/>
              <a:ext cx="69900" cy="124100"/>
            </a:xfrm>
            <a:custGeom>
              <a:avLst/>
              <a:gdLst/>
              <a:ahLst/>
              <a:cxnLst/>
              <a:rect l="l" t="t" r="r" b="b"/>
              <a:pathLst>
                <a:path w="2796" h="4964" extrusionOk="0">
                  <a:moveTo>
                    <a:pt x="1869" y="1"/>
                  </a:moveTo>
                  <a:cubicBezTo>
                    <a:pt x="1765" y="1493"/>
                    <a:pt x="1099" y="2895"/>
                    <a:pt x="0" y="3920"/>
                  </a:cubicBezTo>
                  <a:cubicBezTo>
                    <a:pt x="792" y="4509"/>
                    <a:pt x="1752" y="4885"/>
                    <a:pt x="2795" y="4963"/>
                  </a:cubicBezTo>
                  <a:lnTo>
                    <a:pt x="279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5" name="Google Shape;245;p16"/>
          <p:cNvGrpSpPr/>
          <p:nvPr/>
        </p:nvGrpSpPr>
        <p:grpSpPr>
          <a:xfrm>
            <a:off x="5508918" y="2475598"/>
            <a:ext cx="236658" cy="236504"/>
            <a:chOff x="4437825" y="1557050"/>
            <a:chExt cx="268350" cy="268175"/>
          </a:xfrm>
        </p:grpSpPr>
        <p:sp>
          <p:nvSpPr>
            <p:cNvPr id="246" name="Google Shape;246;p16"/>
            <p:cNvSpPr/>
            <p:nvPr/>
          </p:nvSpPr>
          <p:spPr>
            <a:xfrm>
              <a:off x="4491900" y="1557050"/>
              <a:ext cx="69900" cy="124200"/>
            </a:xfrm>
            <a:custGeom>
              <a:avLst/>
              <a:gdLst/>
              <a:ahLst/>
              <a:cxnLst/>
              <a:rect l="l" t="t" r="r" b="b"/>
              <a:pathLst>
                <a:path w="2796" h="4968" extrusionOk="0">
                  <a:moveTo>
                    <a:pt x="2795" y="1"/>
                  </a:moveTo>
                  <a:cubicBezTo>
                    <a:pt x="1752" y="79"/>
                    <a:pt x="792" y="455"/>
                    <a:pt x="0" y="1044"/>
                  </a:cubicBezTo>
                  <a:cubicBezTo>
                    <a:pt x="1099" y="2069"/>
                    <a:pt x="1765" y="3471"/>
                    <a:pt x="1869" y="4968"/>
                  </a:cubicBezTo>
                  <a:lnTo>
                    <a:pt x="2795" y="4968"/>
                  </a:lnTo>
                  <a:lnTo>
                    <a:pt x="279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16"/>
            <p:cNvSpPr/>
            <p:nvPr/>
          </p:nvSpPr>
          <p:spPr>
            <a:xfrm>
              <a:off x="4437825" y="1596425"/>
              <a:ext cx="80700" cy="84825"/>
            </a:xfrm>
            <a:custGeom>
              <a:avLst/>
              <a:gdLst/>
              <a:ahLst/>
              <a:cxnLst/>
              <a:rect l="l" t="t" r="r" b="b"/>
              <a:pathLst>
                <a:path w="3228" h="3393" extrusionOk="0">
                  <a:moveTo>
                    <a:pt x="1553" y="1"/>
                  </a:moveTo>
                  <a:cubicBezTo>
                    <a:pt x="671" y="883"/>
                    <a:pt x="100" y="2073"/>
                    <a:pt x="0" y="3393"/>
                  </a:cubicBezTo>
                  <a:lnTo>
                    <a:pt x="3228" y="3393"/>
                  </a:lnTo>
                  <a:cubicBezTo>
                    <a:pt x="3124" y="2095"/>
                    <a:pt x="2527" y="879"/>
                    <a:pt x="15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16"/>
            <p:cNvSpPr/>
            <p:nvPr/>
          </p:nvSpPr>
          <p:spPr>
            <a:xfrm>
              <a:off x="4581675" y="1557050"/>
              <a:ext cx="70000" cy="124200"/>
            </a:xfrm>
            <a:custGeom>
              <a:avLst/>
              <a:gdLst/>
              <a:ahLst/>
              <a:cxnLst/>
              <a:rect l="l" t="t" r="r" b="b"/>
              <a:pathLst>
                <a:path w="2800" h="4968" extrusionOk="0">
                  <a:moveTo>
                    <a:pt x="0" y="1"/>
                  </a:moveTo>
                  <a:lnTo>
                    <a:pt x="0" y="4968"/>
                  </a:lnTo>
                  <a:lnTo>
                    <a:pt x="930" y="4968"/>
                  </a:lnTo>
                  <a:cubicBezTo>
                    <a:pt x="1034" y="3471"/>
                    <a:pt x="1700" y="2069"/>
                    <a:pt x="2799" y="1044"/>
                  </a:cubicBezTo>
                  <a:cubicBezTo>
                    <a:pt x="2008" y="455"/>
                    <a:pt x="1043" y="79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16"/>
            <p:cNvSpPr/>
            <p:nvPr/>
          </p:nvSpPr>
          <p:spPr>
            <a:xfrm>
              <a:off x="4437825" y="1701125"/>
              <a:ext cx="80700" cy="84725"/>
            </a:xfrm>
            <a:custGeom>
              <a:avLst/>
              <a:gdLst/>
              <a:ahLst/>
              <a:cxnLst/>
              <a:rect l="l" t="t" r="r" b="b"/>
              <a:pathLst>
                <a:path w="3228" h="3389" extrusionOk="0">
                  <a:moveTo>
                    <a:pt x="0" y="1"/>
                  </a:moveTo>
                  <a:cubicBezTo>
                    <a:pt x="100" y="1320"/>
                    <a:pt x="671" y="2506"/>
                    <a:pt x="1553" y="3388"/>
                  </a:cubicBezTo>
                  <a:cubicBezTo>
                    <a:pt x="2527" y="2510"/>
                    <a:pt x="3124" y="1299"/>
                    <a:pt x="322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16"/>
            <p:cNvSpPr/>
            <p:nvPr/>
          </p:nvSpPr>
          <p:spPr>
            <a:xfrm>
              <a:off x="4581675" y="1701125"/>
              <a:ext cx="70000" cy="124100"/>
            </a:xfrm>
            <a:custGeom>
              <a:avLst/>
              <a:gdLst/>
              <a:ahLst/>
              <a:cxnLst/>
              <a:rect l="l" t="t" r="r" b="b"/>
              <a:pathLst>
                <a:path w="2800" h="4964" extrusionOk="0">
                  <a:moveTo>
                    <a:pt x="0" y="1"/>
                  </a:moveTo>
                  <a:lnTo>
                    <a:pt x="0" y="4963"/>
                  </a:lnTo>
                  <a:cubicBezTo>
                    <a:pt x="1043" y="4885"/>
                    <a:pt x="2008" y="4509"/>
                    <a:pt x="2799" y="3920"/>
                  </a:cubicBezTo>
                  <a:cubicBezTo>
                    <a:pt x="1700" y="2895"/>
                    <a:pt x="1034" y="1493"/>
                    <a:pt x="9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16"/>
            <p:cNvSpPr/>
            <p:nvPr/>
          </p:nvSpPr>
          <p:spPr>
            <a:xfrm>
              <a:off x="4625575" y="1701125"/>
              <a:ext cx="80600" cy="84725"/>
            </a:xfrm>
            <a:custGeom>
              <a:avLst/>
              <a:gdLst/>
              <a:ahLst/>
              <a:cxnLst/>
              <a:rect l="l" t="t" r="r" b="b"/>
              <a:pathLst>
                <a:path w="3224" h="3389" extrusionOk="0">
                  <a:moveTo>
                    <a:pt x="1" y="1"/>
                  </a:moveTo>
                  <a:cubicBezTo>
                    <a:pt x="104" y="1299"/>
                    <a:pt x="697" y="2510"/>
                    <a:pt x="1675" y="3388"/>
                  </a:cubicBezTo>
                  <a:cubicBezTo>
                    <a:pt x="2553" y="2506"/>
                    <a:pt x="3129" y="1320"/>
                    <a:pt x="32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16"/>
            <p:cNvSpPr/>
            <p:nvPr/>
          </p:nvSpPr>
          <p:spPr>
            <a:xfrm>
              <a:off x="4625575" y="1596425"/>
              <a:ext cx="80600" cy="84825"/>
            </a:xfrm>
            <a:custGeom>
              <a:avLst/>
              <a:gdLst/>
              <a:ahLst/>
              <a:cxnLst/>
              <a:rect l="l" t="t" r="r" b="b"/>
              <a:pathLst>
                <a:path w="3224" h="3393" extrusionOk="0">
                  <a:moveTo>
                    <a:pt x="1675" y="1"/>
                  </a:moveTo>
                  <a:cubicBezTo>
                    <a:pt x="697" y="879"/>
                    <a:pt x="104" y="2095"/>
                    <a:pt x="1" y="3393"/>
                  </a:cubicBezTo>
                  <a:lnTo>
                    <a:pt x="3224" y="3393"/>
                  </a:lnTo>
                  <a:cubicBezTo>
                    <a:pt x="3129" y="2073"/>
                    <a:pt x="2553" y="883"/>
                    <a:pt x="16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16"/>
            <p:cNvSpPr/>
            <p:nvPr/>
          </p:nvSpPr>
          <p:spPr>
            <a:xfrm>
              <a:off x="4491900" y="1701125"/>
              <a:ext cx="69900" cy="124100"/>
            </a:xfrm>
            <a:custGeom>
              <a:avLst/>
              <a:gdLst/>
              <a:ahLst/>
              <a:cxnLst/>
              <a:rect l="l" t="t" r="r" b="b"/>
              <a:pathLst>
                <a:path w="2796" h="4964" extrusionOk="0">
                  <a:moveTo>
                    <a:pt x="1869" y="1"/>
                  </a:moveTo>
                  <a:cubicBezTo>
                    <a:pt x="1765" y="1493"/>
                    <a:pt x="1099" y="2895"/>
                    <a:pt x="0" y="3920"/>
                  </a:cubicBezTo>
                  <a:cubicBezTo>
                    <a:pt x="792" y="4509"/>
                    <a:pt x="1752" y="4885"/>
                    <a:pt x="2795" y="4963"/>
                  </a:cubicBezTo>
                  <a:lnTo>
                    <a:pt x="279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4" name="Google Shape;254;p16"/>
          <p:cNvGrpSpPr/>
          <p:nvPr/>
        </p:nvGrpSpPr>
        <p:grpSpPr>
          <a:xfrm>
            <a:off x="7488568" y="2475598"/>
            <a:ext cx="236658" cy="236504"/>
            <a:chOff x="4437825" y="1557050"/>
            <a:chExt cx="268350" cy="268175"/>
          </a:xfrm>
        </p:grpSpPr>
        <p:sp>
          <p:nvSpPr>
            <p:cNvPr id="255" name="Google Shape;255;p16"/>
            <p:cNvSpPr/>
            <p:nvPr/>
          </p:nvSpPr>
          <p:spPr>
            <a:xfrm>
              <a:off x="4491900" y="1557050"/>
              <a:ext cx="69900" cy="124200"/>
            </a:xfrm>
            <a:custGeom>
              <a:avLst/>
              <a:gdLst/>
              <a:ahLst/>
              <a:cxnLst/>
              <a:rect l="l" t="t" r="r" b="b"/>
              <a:pathLst>
                <a:path w="2796" h="4968" extrusionOk="0">
                  <a:moveTo>
                    <a:pt x="2795" y="1"/>
                  </a:moveTo>
                  <a:cubicBezTo>
                    <a:pt x="1752" y="79"/>
                    <a:pt x="792" y="455"/>
                    <a:pt x="0" y="1044"/>
                  </a:cubicBezTo>
                  <a:cubicBezTo>
                    <a:pt x="1099" y="2069"/>
                    <a:pt x="1765" y="3471"/>
                    <a:pt x="1869" y="4968"/>
                  </a:cubicBezTo>
                  <a:lnTo>
                    <a:pt x="2795" y="4968"/>
                  </a:lnTo>
                  <a:lnTo>
                    <a:pt x="279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16"/>
            <p:cNvSpPr/>
            <p:nvPr/>
          </p:nvSpPr>
          <p:spPr>
            <a:xfrm>
              <a:off x="4437825" y="1596425"/>
              <a:ext cx="80700" cy="84825"/>
            </a:xfrm>
            <a:custGeom>
              <a:avLst/>
              <a:gdLst/>
              <a:ahLst/>
              <a:cxnLst/>
              <a:rect l="l" t="t" r="r" b="b"/>
              <a:pathLst>
                <a:path w="3228" h="3393" extrusionOk="0">
                  <a:moveTo>
                    <a:pt x="1553" y="1"/>
                  </a:moveTo>
                  <a:cubicBezTo>
                    <a:pt x="671" y="883"/>
                    <a:pt x="100" y="2073"/>
                    <a:pt x="0" y="3393"/>
                  </a:cubicBezTo>
                  <a:lnTo>
                    <a:pt x="3228" y="3393"/>
                  </a:lnTo>
                  <a:cubicBezTo>
                    <a:pt x="3124" y="2095"/>
                    <a:pt x="2527" y="879"/>
                    <a:pt x="15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16"/>
            <p:cNvSpPr/>
            <p:nvPr/>
          </p:nvSpPr>
          <p:spPr>
            <a:xfrm>
              <a:off x="4581675" y="1557050"/>
              <a:ext cx="70000" cy="124200"/>
            </a:xfrm>
            <a:custGeom>
              <a:avLst/>
              <a:gdLst/>
              <a:ahLst/>
              <a:cxnLst/>
              <a:rect l="l" t="t" r="r" b="b"/>
              <a:pathLst>
                <a:path w="2800" h="4968" extrusionOk="0">
                  <a:moveTo>
                    <a:pt x="0" y="1"/>
                  </a:moveTo>
                  <a:lnTo>
                    <a:pt x="0" y="4968"/>
                  </a:lnTo>
                  <a:lnTo>
                    <a:pt x="930" y="4968"/>
                  </a:lnTo>
                  <a:cubicBezTo>
                    <a:pt x="1034" y="3471"/>
                    <a:pt x="1700" y="2069"/>
                    <a:pt x="2799" y="1044"/>
                  </a:cubicBezTo>
                  <a:cubicBezTo>
                    <a:pt x="2008" y="455"/>
                    <a:pt x="1043" y="79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16"/>
            <p:cNvSpPr/>
            <p:nvPr/>
          </p:nvSpPr>
          <p:spPr>
            <a:xfrm>
              <a:off x="4437825" y="1701125"/>
              <a:ext cx="80700" cy="84725"/>
            </a:xfrm>
            <a:custGeom>
              <a:avLst/>
              <a:gdLst/>
              <a:ahLst/>
              <a:cxnLst/>
              <a:rect l="l" t="t" r="r" b="b"/>
              <a:pathLst>
                <a:path w="3228" h="3389" extrusionOk="0">
                  <a:moveTo>
                    <a:pt x="0" y="1"/>
                  </a:moveTo>
                  <a:cubicBezTo>
                    <a:pt x="100" y="1320"/>
                    <a:pt x="671" y="2506"/>
                    <a:pt x="1553" y="3388"/>
                  </a:cubicBezTo>
                  <a:cubicBezTo>
                    <a:pt x="2527" y="2510"/>
                    <a:pt x="3124" y="1299"/>
                    <a:pt x="322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16"/>
            <p:cNvSpPr/>
            <p:nvPr/>
          </p:nvSpPr>
          <p:spPr>
            <a:xfrm>
              <a:off x="4581675" y="1701125"/>
              <a:ext cx="70000" cy="124100"/>
            </a:xfrm>
            <a:custGeom>
              <a:avLst/>
              <a:gdLst/>
              <a:ahLst/>
              <a:cxnLst/>
              <a:rect l="l" t="t" r="r" b="b"/>
              <a:pathLst>
                <a:path w="2800" h="4964" extrusionOk="0">
                  <a:moveTo>
                    <a:pt x="0" y="1"/>
                  </a:moveTo>
                  <a:lnTo>
                    <a:pt x="0" y="4963"/>
                  </a:lnTo>
                  <a:cubicBezTo>
                    <a:pt x="1043" y="4885"/>
                    <a:pt x="2008" y="4509"/>
                    <a:pt x="2799" y="3920"/>
                  </a:cubicBezTo>
                  <a:cubicBezTo>
                    <a:pt x="1700" y="2895"/>
                    <a:pt x="1034" y="1493"/>
                    <a:pt x="9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16"/>
            <p:cNvSpPr/>
            <p:nvPr/>
          </p:nvSpPr>
          <p:spPr>
            <a:xfrm>
              <a:off x="4625575" y="1701125"/>
              <a:ext cx="80600" cy="84725"/>
            </a:xfrm>
            <a:custGeom>
              <a:avLst/>
              <a:gdLst/>
              <a:ahLst/>
              <a:cxnLst/>
              <a:rect l="l" t="t" r="r" b="b"/>
              <a:pathLst>
                <a:path w="3224" h="3389" extrusionOk="0">
                  <a:moveTo>
                    <a:pt x="1" y="1"/>
                  </a:moveTo>
                  <a:cubicBezTo>
                    <a:pt x="104" y="1299"/>
                    <a:pt x="697" y="2510"/>
                    <a:pt x="1675" y="3388"/>
                  </a:cubicBezTo>
                  <a:cubicBezTo>
                    <a:pt x="2553" y="2506"/>
                    <a:pt x="3129" y="1320"/>
                    <a:pt x="32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16"/>
            <p:cNvSpPr/>
            <p:nvPr/>
          </p:nvSpPr>
          <p:spPr>
            <a:xfrm>
              <a:off x="4625575" y="1596425"/>
              <a:ext cx="80600" cy="84825"/>
            </a:xfrm>
            <a:custGeom>
              <a:avLst/>
              <a:gdLst/>
              <a:ahLst/>
              <a:cxnLst/>
              <a:rect l="l" t="t" r="r" b="b"/>
              <a:pathLst>
                <a:path w="3224" h="3393" extrusionOk="0">
                  <a:moveTo>
                    <a:pt x="1675" y="1"/>
                  </a:moveTo>
                  <a:cubicBezTo>
                    <a:pt x="697" y="879"/>
                    <a:pt x="104" y="2095"/>
                    <a:pt x="1" y="3393"/>
                  </a:cubicBezTo>
                  <a:lnTo>
                    <a:pt x="3224" y="3393"/>
                  </a:lnTo>
                  <a:cubicBezTo>
                    <a:pt x="3129" y="2073"/>
                    <a:pt x="2553" y="883"/>
                    <a:pt x="16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16"/>
            <p:cNvSpPr/>
            <p:nvPr/>
          </p:nvSpPr>
          <p:spPr>
            <a:xfrm>
              <a:off x="4491900" y="1701125"/>
              <a:ext cx="69900" cy="124100"/>
            </a:xfrm>
            <a:custGeom>
              <a:avLst/>
              <a:gdLst/>
              <a:ahLst/>
              <a:cxnLst/>
              <a:rect l="l" t="t" r="r" b="b"/>
              <a:pathLst>
                <a:path w="2796" h="4964" extrusionOk="0">
                  <a:moveTo>
                    <a:pt x="1869" y="1"/>
                  </a:moveTo>
                  <a:cubicBezTo>
                    <a:pt x="1765" y="1493"/>
                    <a:pt x="1099" y="2895"/>
                    <a:pt x="0" y="3920"/>
                  </a:cubicBezTo>
                  <a:cubicBezTo>
                    <a:pt x="792" y="4509"/>
                    <a:pt x="1752" y="4885"/>
                    <a:pt x="2795" y="4963"/>
                  </a:cubicBezTo>
                  <a:lnTo>
                    <a:pt x="279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3" name="Google Shape;263;p16"/>
          <p:cNvGrpSpPr/>
          <p:nvPr/>
        </p:nvGrpSpPr>
        <p:grpSpPr>
          <a:xfrm>
            <a:off x="3442018" y="2475598"/>
            <a:ext cx="236658" cy="236504"/>
            <a:chOff x="4437825" y="1557050"/>
            <a:chExt cx="268350" cy="268175"/>
          </a:xfrm>
        </p:grpSpPr>
        <p:sp>
          <p:nvSpPr>
            <p:cNvPr id="264" name="Google Shape;264;p16"/>
            <p:cNvSpPr/>
            <p:nvPr/>
          </p:nvSpPr>
          <p:spPr>
            <a:xfrm>
              <a:off x="4491900" y="1557050"/>
              <a:ext cx="69900" cy="124200"/>
            </a:xfrm>
            <a:custGeom>
              <a:avLst/>
              <a:gdLst/>
              <a:ahLst/>
              <a:cxnLst/>
              <a:rect l="l" t="t" r="r" b="b"/>
              <a:pathLst>
                <a:path w="2796" h="4968" extrusionOk="0">
                  <a:moveTo>
                    <a:pt x="2795" y="1"/>
                  </a:moveTo>
                  <a:cubicBezTo>
                    <a:pt x="1752" y="79"/>
                    <a:pt x="792" y="455"/>
                    <a:pt x="0" y="1044"/>
                  </a:cubicBezTo>
                  <a:cubicBezTo>
                    <a:pt x="1099" y="2069"/>
                    <a:pt x="1765" y="3471"/>
                    <a:pt x="1869" y="4968"/>
                  </a:cubicBezTo>
                  <a:lnTo>
                    <a:pt x="2795" y="4968"/>
                  </a:lnTo>
                  <a:lnTo>
                    <a:pt x="279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16"/>
            <p:cNvSpPr/>
            <p:nvPr/>
          </p:nvSpPr>
          <p:spPr>
            <a:xfrm>
              <a:off x="4437825" y="1596425"/>
              <a:ext cx="80700" cy="84825"/>
            </a:xfrm>
            <a:custGeom>
              <a:avLst/>
              <a:gdLst/>
              <a:ahLst/>
              <a:cxnLst/>
              <a:rect l="l" t="t" r="r" b="b"/>
              <a:pathLst>
                <a:path w="3228" h="3393" extrusionOk="0">
                  <a:moveTo>
                    <a:pt x="1553" y="1"/>
                  </a:moveTo>
                  <a:cubicBezTo>
                    <a:pt x="671" y="883"/>
                    <a:pt x="100" y="2073"/>
                    <a:pt x="0" y="3393"/>
                  </a:cubicBezTo>
                  <a:lnTo>
                    <a:pt x="3228" y="3393"/>
                  </a:lnTo>
                  <a:cubicBezTo>
                    <a:pt x="3124" y="2095"/>
                    <a:pt x="2527" y="879"/>
                    <a:pt x="15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16"/>
            <p:cNvSpPr/>
            <p:nvPr/>
          </p:nvSpPr>
          <p:spPr>
            <a:xfrm>
              <a:off x="4581675" y="1557050"/>
              <a:ext cx="70000" cy="124200"/>
            </a:xfrm>
            <a:custGeom>
              <a:avLst/>
              <a:gdLst/>
              <a:ahLst/>
              <a:cxnLst/>
              <a:rect l="l" t="t" r="r" b="b"/>
              <a:pathLst>
                <a:path w="2800" h="4968" extrusionOk="0">
                  <a:moveTo>
                    <a:pt x="0" y="1"/>
                  </a:moveTo>
                  <a:lnTo>
                    <a:pt x="0" y="4968"/>
                  </a:lnTo>
                  <a:lnTo>
                    <a:pt x="930" y="4968"/>
                  </a:lnTo>
                  <a:cubicBezTo>
                    <a:pt x="1034" y="3471"/>
                    <a:pt x="1700" y="2069"/>
                    <a:pt x="2799" y="1044"/>
                  </a:cubicBezTo>
                  <a:cubicBezTo>
                    <a:pt x="2008" y="455"/>
                    <a:pt x="1043" y="79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16"/>
            <p:cNvSpPr/>
            <p:nvPr/>
          </p:nvSpPr>
          <p:spPr>
            <a:xfrm>
              <a:off x="4437825" y="1701125"/>
              <a:ext cx="80700" cy="84725"/>
            </a:xfrm>
            <a:custGeom>
              <a:avLst/>
              <a:gdLst/>
              <a:ahLst/>
              <a:cxnLst/>
              <a:rect l="l" t="t" r="r" b="b"/>
              <a:pathLst>
                <a:path w="3228" h="3389" extrusionOk="0">
                  <a:moveTo>
                    <a:pt x="0" y="1"/>
                  </a:moveTo>
                  <a:cubicBezTo>
                    <a:pt x="100" y="1320"/>
                    <a:pt x="671" y="2506"/>
                    <a:pt x="1553" y="3388"/>
                  </a:cubicBezTo>
                  <a:cubicBezTo>
                    <a:pt x="2527" y="2510"/>
                    <a:pt x="3124" y="1299"/>
                    <a:pt x="322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16"/>
            <p:cNvSpPr/>
            <p:nvPr/>
          </p:nvSpPr>
          <p:spPr>
            <a:xfrm>
              <a:off x="4581675" y="1701125"/>
              <a:ext cx="70000" cy="124100"/>
            </a:xfrm>
            <a:custGeom>
              <a:avLst/>
              <a:gdLst/>
              <a:ahLst/>
              <a:cxnLst/>
              <a:rect l="l" t="t" r="r" b="b"/>
              <a:pathLst>
                <a:path w="2800" h="4964" extrusionOk="0">
                  <a:moveTo>
                    <a:pt x="0" y="1"/>
                  </a:moveTo>
                  <a:lnTo>
                    <a:pt x="0" y="4963"/>
                  </a:lnTo>
                  <a:cubicBezTo>
                    <a:pt x="1043" y="4885"/>
                    <a:pt x="2008" y="4509"/>
                    <a:pt x="2799" y="3920"/>
                  </a:cubicBezTo>
                  <a:cubicBezTo>
                    <a:pt x="1700" y="2895"/>
                    <a:pt x="1034" y="1493"/>
                    <a:pt x="9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16"/>
            <p:cNvSpPr/>
            <p:nvPr/>
          </p:nvSpPr>
          <p:spPr>
            <a:xfrm>
              <a:off x="4625575" y="1701125"/>
              <a:ext cx="80600" cy="84725"/>
            </a:xfrm>
            <a:custGeom>
              <a:avLst/>
              <a:gdLst/>
              <a:ahLst/>
              <a:cxnLst/>
              <a:rect l="l" t="t" r="r" b="b"/>
              <a:pathLst>
                <a:path w="3224" h="3389" extrusionOk="0">
                  <a:moveTo>
                    <a:pt x="1" y="1"/>
                  </a:moveTo>
                  <a:cubicBezTo>
                    <a:pt x="104" y="1299"/>
                    <a:pt x="697" y="2510"/>
                    <a:pt x="1675" y="3388"/>
                  </a:cubicBezTo>
                  <a:cubicBezTo>
                    <a:pt x="2553" y="2506"/>
                    <a:pt x="3129" y="1320"/>
                    <a:pt x="32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16"/>
            <p:cNvSpPr/>
            <p:nvPr/>
          </p:nvSpPr>
          <p:spPr>
            <a:xfrm>
              <a:off x="4625575" y="1596425"/>
              <a:ext cx="80600" cy="84825"/>
            </a:xfrm>
            <a:custGeom>
              <a:avLst/>
              <a:gdLst/>
              <a:ahLst/>
              <a:cxnLst/>
              <a:rect l="l" t="t" r="r" b="b"/>
              <a:pathLst>
                <a:path w="3224" h="3393" extrusionOk="0">
                  <a:moveTo>
                    <a:pt x="1675" y="1"/>
                  </a:moveTo>
                  <a:cubicBezTo>
                    <a:pt x="697" y="879"/>
                    <a:pt x="104" y="2095"/>
                    <a:pt x="1" y="3393"/>
                  </a:cubicBezTo>
                  <a:lnTo>
                    <a:pt x="3224" y="3393"/>
                  </a:lnTo>
                  <a:cubicBezTo>
                    <a:pt x="3129" y="2073"/>
                    <a:pt x="2553" y="883"/>
                    <a:pt x="16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16"/>
            <p:cNvSpPr/>
            <p:nvPr/>
          </p:nvSpPr>
          <p:spPr>
            <a:xfrm>
              <a:off x="4491900" y="1701125"/>
              <a:ext cx="69900" cy="124100"/>
            </a:xfrm>
            <a:custGeom>
              <a:avLst/>
              <a:gdLst/>
              <a:ahLst/>
              <a:cxnLst/>
              <a:rect l="l" t="t" r="r" b="b"/>
              <a:pathLst>
                <a:path w="2796" h="4964" extrusionOk="0">
                  <a:moveTo>
                    <a:pt x="1869" y="1"/>
                  </a:moveTo>
                  <a:cubicBezTo>
                    <a:pt x="1765" y="1493"/>
                    <a:pt x="1099" y="2895"/>
                    <a:pt x="0" y="3920"/>
                  </a:cubicBezTo>
                  <a:cubicBezTo>
                    <a:pt x="792" y="4509"/>
                    <a:pt x="1752" y="4885"/>
                    <a:pt x="2795" y="4963"/>
                  </a:cubicBezTo>
                  <a:lnTo>
                    <a:pt x="279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A14A5FB3-6B97-3A98-52DF-1EA46B7007E1}"/>
              </a:ext>
            </a:extLst>
          </p:cNvPr>
          <p:cNvSpPr/>
          <p:nvPr/>
        </p:nvSpPr>
        <p:spPr>
          <a:xfrm>
            <a:off x="6639610" y="4000500"/>
            <a:ext cx="1934600" cy="7298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17"/>
          <p:cNvSpPr txBox="1">
            <a:spLocks noGrp="1"/>
          </p:cNvSpPr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Features</a:t>
            </a:r>
            <a:endParaRPr/>
          </a:p>
        </p:txBody>
      </p:sp>
      <p:pic>
        <p:nvPicPr>
          <p:cNvPr id="277" name="Google Shape;27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4725" y="983100"/>
            <a:ext cx="2750569" cy="38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22375" y="1124925"/>
            <a:ext cx="3163676" cy="367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8"/>
          <p:cNvSpPr txBox="1">
            <a:spLocks noGrp="1"/>
          </p:cNvSpPr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Collinearity Analysis</a:t>
            </a:r>
            <a:endParaRPr/>
          </a:p>
        </p:txBody>
      </p:sp>
      <p:pic>
        <p:nvPicPr>
          <p:cNvPr id="284" name="Google Shape;28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2050" y="983100"/>
            <a:ext cx="3926548" cy="385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1000" y="1135500"/>
            <a:ext cx="4148651" cy="2333616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18"/>
          <p:cNvSpPr txBox="1"/>
          <p:nvPr/>
        </p:nvSpPr>
        <p:spPr>
          <a:xfrm>
            <a:off x="1876525" y="3450400"/>
            <a:ext cx="19677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Same, LeBron. Same.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19"/>
          <p:cNvSpPr txBox="1">
            <a:spLocks noGrp="1"/>
          </p:cNvSpPr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More obvious collinearities</a:t>
            </a:r>
            <a:endParaRPr/>
          </a:p>
        </p:txBody>
      </p:sp>
      <p:sp>
        <p:nvSpPr>
          <p:cNvPr id="292" name="Google Shape;292;p19"/>
          <p:cNvSpPr txBox="1">
            <a:spLocks noGrp="1"/>
          </p:cNvSpPr>
          <p:nvPr>
            <p:ph type="body" idx="1"/>
          </p:nvPr>
        </p:nvSpPr>
        <p:spPr>
          <a:xfrm>
            <a:off x="457200" y="1160825"/>
            <a:ext cx="8229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The more two-pointers you attempt, the higher your 2P FGA% and 2-pointers made are; same applies with three-pointers and related stats</a:t>
            </a:r>
            <a:br>
              <a:rPr lang="en" sz="1500"/>
            </a:b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The higher your 3P FGA%, the lower your 2P FGA% is and 2-pointers attempted and made are</a:t>
            </a:r>
            <a:br>
              <a:rPr lang="en" sz="1500"/>
            </a:b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The more attempts you have, the more makes you'll have (That's how volume shooting works)</a:t>
            </a:r>
            <a:br>
              <a:rPr lang="en" sz="1500"/>
            </a:b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General accuracy stats are collinear with derived accuracy stats such as TS% and eFG%</a:t>
            </a:r>
            <a:br>
              <a:rPr lang="en" sz="1500"/>
            </a:b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Higher average distance means less 0-3 and 3-10 ft FGA% and more 10-16 and 16-3P FGA%, it can also mean more three-pointers attempted per game</a:t>
            </a:r>
            <a:endParaRPr sz="15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0"/>
          <p:cNvSpPr txBox="1">
            <a:spLocks noGrp="1"/>
          </p:cNvSpPr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Intriguing collinearities and the lack of thereof</a:t>
            </a:r>
            <a:endParaRPr/>
          </a:p>
        </p:txBody>
      </p:sp>
      <p:sp>
        <p:nvSpPr>
          <p:cNvPr id="298" name="Google Shape;298;p20"/>
          <p:cNvSpPr txBox="1">
            <a:spLocks noGrp="1"/>
          </p:cNvSpPr>
          <p:nvPr>
            <p:ph type="body" idx="1"/>
          </p:nvPr>
        </p:nvSpPr>
        <p:spPr>
          <a:xfrm>
            <a:off x="304800" y="1160825"/>
            <a:ext cx="8229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Age average and FG%: May suggest with age</a:t>
            </a:r>
            <a:br>
              <a:rPr lang="en" sz="1300"/>
            </a:br>
            <a:r>
              <a:rPr lang="en" sz="1300"/>
              <a:t>comes both maturity and wiser shot selection</a:t>
            </a:r>
            <a:br>
              <a:rPr lang="en" sz="1300"/>
            </a:br>
            <a:r>
              <a:rPr lang="en" sz="1300"/>
              <a:t>and therefore a more refined skillset</a:t>
            </a:r>
            <a:br>
              <a:rPr lang="en" sz="1300"/>
            </a:br>
            <a:endParaRPr sz="130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Turnovers and steals not having collinearity:</a:t>
            </a:r>
            <a:br>
              <a:rPr lang="en" sz="1300"/>
            </a:br>
            <a:r>
              <a:rPr lang="en" sz="1300"/>
              <a:t>Turnovers don't always translate to steals,</a:t>
            </a:r>
            <a:br>
              <a:rPr lang="en" sz="1300"/>
            </a:br>
            <a:r>
              <a:rPr lang="en" sz="1300"/>
              <a:t>this is because it could happen from committing</a:t>
            </a:r>
            <a:br>
              <a:rPr lang="en" sz="1300"/>
            </a:br>
            <a:r>
              <a:rPr lang="en" sz="1300"/>
              <a:t>violations and stepping out of bounds</a:t>
            </a:r>
            <a:br>
              <a:rPr lang="en" sz="1300"/>
            </a:br>
            <a:endParaRPr sz="130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Steals and dunks/layups not having collinearity:</a:t>
            </a:r>
            <a:br>
              <a:rPr lang="en" sz="1300"/>
            </a:br>
            <a:r>
              <a:rPr lang="en" sz="1300"/>
              <a:t>Steals don't always translate to dunks or layups,</a:t>
            </a:r>
            <a:br>
              <a:rPr lang="en" sz="1300"/>
            </a:br>
            <a:r>
              <a:rPr lang="en" sz="1300"/>
              <a:t>converting points out of turnovers is an art and</a:t>
            </a:r>
            <a:br>
              <a:rPr lang="en" sz="1300"/>
            </a:br>
            <a:r>
              <a:rPr lang="en" sz="1300"/>
              <a:t>entirely new challenge in itself - transitions in</a:t>
            </a:r>
            <a:br>
              <a:rPr lang="en" sz="1300"/>
            </a:br>
            <a:r>
              <a:rPr lang="en" sz="1300"/>
              <a:t>between playing offense and defense are important</a:t>
            </a:r>
            <a:endParaRPr sz="13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300"/>
          </a:p>
        </p:txBody>
      </p:sp>
      <p:pic>
        <p:nvPicPr>
          <p:cNvPr id="299" name="Google Shape;29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73825" y="1419025"/>
            <a:ext cx="3560575" cy="2670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21"/>
          <p:cNvSpPr txBox="1">
            <a:spLocks noGrp="1"/>
          </p:cNvSpPr>
          <p:nvPr>
            <p:ph type="ctrTitle"/>
          </p:nvPr>
        </p:nvSpPr>
        <p:spPr>
          <a:xfrm>
            <a:off x="4772100" y="1738300"/>
            <a:ext cx="3914700" cy="164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Tests</a:t>
            </a:r>
            <a:endParaRPr/>
          </a:p>
        </p:txBody>
      </p:sp>
      <p:sp>
        <p:nvSpPr>
          <p:cNvPr id="305" name="Google Shape;305;p21"/>
          <p:cNvSpPr txBox="1">
            <a:spLocks noGrp="1"/>
          </p:cNvSpPr>
          <p:nvPr>
            <p:ph type="subTitle" idx="1"/>
          </p:nvPr>
        </p:nvSpPr>
        <p:spPr>
          <a:xfrm>
            <a:off x="4772100" y="3227900"/>
            <a:ext cx="3914700" cy="48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06" name="Google Shape;30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1167150"/>
            <a:ext cx="4467300" cy="297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Basketball Infographics by Slidesgo">
  <a:themeElements>
    <a:clrScheme name="Simple Light">
      <a:dk1>
        <a:srgbClr val="000000"/>
      </a:dk1>
      <a:lt1>
        <a:srgbClr val="FFFFFF"/>
      </a:lt1>
      <a:dk2>
        <a:srgbClr val="818181"/>
      </a:dk2>
      <a:lt2>
        <a:srgbClr val="E6E6E6"/>
      </a:lt2>
      <a:accent1>
        <a:srgbClr val="F0BF1A"/>
      </a:accent1>
      <a:accent2>
        <a:srgbClr val="F8812F"/>
      </a:accent2>
      <a:accent3>
        <a:srgbClr val="FF5714"/>
      </a:accent3>
      <a:accent4>
        <a:srgbClr val="DB271B"/>
      </a:accent4>
      <a:accent5>
        <a:srgbClr val="00B7B3"/>
      </a:accent5>
      <a:accent6>
        <a:srgbClr val="005466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848</Words>
  <Application>Microsoft Office PowerPoint</Application>
  <PresentationFormat>On-screen Show (16:9)</PresentationFormat>
  <Paragraphs>91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Fira Sans Extra Condensed</vt:lpstr>
      <vt:lpstr>Arial</vt:lpstr>
      <vt:lpstr>Roboto</vt:lpstr>
      <vt:lpstr>Basketball Infographics by Slidesgo</vt:lpstr>
      <vt:lpstr>Dunking the Winning Formula</vt:lpstr>
      <vt:lpstr>NBA Team Stats Season 2021-2022</vt:lpstr>
      <vt:lpstr>Scope and Limitations</vt:lpstr>
      <vt:lpstr>Feature Categories</vt:lpstr>
      <vt:lpstr>Features</vt:lpstr>
      <vt:lpstr>Collinearity Analysis</vt:lpstr>
      <vt:lpstr>More obvious collinearities</vt:lpstr>
      <vt:lpstr>Intriguing collinearities and the lack of thereof</vt:lpstr>
      <vt:lpstr>Model Tests</vt:lpstr>
      <vt:lpstr>All Stats</vt:lpstr>
      <vt:lpstr>All Stats</vt:lpstr>
      <vt:lpstr>All Stats</vt:lpstr>
      <vt:lpstr>All Stats</vt:lpstr>
      <vt:lpstr>All stats without ORtg, DRtg and PPG</vt:lpstr>
      <vt:lpstr>Shooting Stats</vt:lpstr>
      <vt:lpstr>Basic Stats</vt:lpstr>
      <vt:lpstr>Advanced Stats</vt:lpstr>
      <vt:lpstr>Advanced Stats</vt:lpstr>
      <vt:lpstr>Advanced Stats</vt:lpstr>
      <vt:lpstr>Recommendations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Dunking the Winning Formula</dc:title>
  <dc:creator>Me</dc:creator>
  <cp:lastModifiedBy>Jose Ramon L. Jimenez III</cp:lastModifiedBy>
  <cp:revision>2</cp:revision>
  <dcterms:modified xsi:type="dcterms:W3CDTF">2022-11-24T10:09:18Z</dcterms:modified>
</cp:coreProperties>
</file>